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0"/>
  </p:notesMasterIdLst>
  <p:sldIdLst>
    <p:sldId id="257" r:id="rId2"/>
    <p:sldId id="258" r:id="rId3"/>
    <p:sldId id="259" r:id="rId4"/>
    <p:sldId id="269" r:id="rId5"/>
    <p:sldId id="260" r:id="rId6"/>
    <p:sldId id="271" r:id="rId7"/>
    <p:sldId id="272" r:id="rId8"/>
    <p:sldId id="267" r:id="rId9"/>
    <p:sldId id="270" r:id="rId10"/>
    <p:sldId id="268" r:id="rId11"/>
    <p:sldId id="261" r:id="rId12"/>
    <p:sldId id="262" r:id="rId13"/>
    <p:sldId id="263" r:id="rId14"/>
    <p:sldId id="276" r:id="rId15"/>
    <p:sldId id="265" r:id="rId16"/>
    <p:sldId id="281" r:id="rId17"/>
    <p:sldId id="282" r:id="rId18"/>
    <p:sldId id="283" r:id="rId19"/>
  </p:sldIdLst>
  <p:sldSz cx="9144000" cy="6858000" type="screen4x3"/>
  <p:notesSz cx="6858000" cy="9144000"/>
  <p:custShowLst>
    <p:custShow name="操作" id="0">
      <p:sldLst>
        <p:sld r:id="rId4"/>
        <p:sld r:id="rId5"/>
        <p:sld r:id="rId6"/>
        <p:sld r:id="rId7"/>
        <p:sld r:id="rId8"/>
        <p:sld r:id="rId9"/>
        <p:sld r:id="rId10"/>
        <p:sld r:id="rId11"/>
      </p:sldLst>
    </p:custShow>
    <p:custShow name="格式" id="1">
      <p:sldLst>
        <p:sld r:id="rId12"/>
        <p:sld r:id="rId13"/>
      </p:sldLst>
    </p:custShow>
    <p:custShow name="表格" id="2">
      <p:sldLst>
        <p:sld r:id="rId14"/>
        <p:sld r:id="rId15"/>
      </p:sldLst>
    </p:custShow>
    <p:custShow name="樞紐" id="3">
      <p:sldLst>
        <p:sld r:id="rId16"/>
        <p:sld r:id="rId17"/>
        <p:sld r:id="rId18"/>
        <p:sld r:id="rId19"/>
      </p:sldLst>
    </p:custShow>
  </p:custShow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技術分析" id="{ED8D9C14-5E34-46E3-822F-ABAF285CD198}">
          <p14:sldIdLst>
            <p14:sldId id="257"/>
            <p14:sldId id="258"/>
          </p14:sldIdLst>
        </p14:section>
        <p14:section name="基本操作與觀念" id="{54179C10-8B29-472F-BE60-EB891396DB24}">
          <p14:sldIdLst>
            <p14:sldId id="259"/>
            <p14:sldId id="269"/>
            <p14:sldId id="260"/>
            <p14:sldId id="271"/>
            <p14:sldId id="272"/>
            <p14:sldId id="267"/>
            <p14:sldId id="270"/>
            <p14:sldId id="268"/>
          </p14:sldIdLst>
        </p14:section>
        <p14:section name="儲存格格式" id="{45A1531D-AB4F-4E69-A471-7896766057CF}">
          <p14:sldIdLst>
            <p14:sldId id="261"/>
            <p14:sldId id="262"/>
          </p14:sldIdLst>
        </p14:section>
        <p14:section name="Excel 表格" id="{DD5DBC1F-4217-43F4-B73B-66ADF0130CE8}">
          <p14:sldIdLst>
            <p14:sldId id="263"/>
            <p14:sldId id="276"/>
          </p14:sldIdLst>
        </p14:section>
        <p14:section name="樞紐分析表" id="{036CB096-6FAA-4984-94DE-378137BF85BF}">
          <p14:sldIdLst>
            <p14:sldId id="265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C64242"/>
    <a:srgbClr val="E49C9C"/>
    <a:srgbClr val="990000"/>
    <a:srgbClr val="800000"/>
    <a:srgbClr val="CC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6235C-4FDD-4A8E-85B0-BD3C8219A29A}" type="doc">
      <dgm:prSet loTypeId="urn:microsoft.com/office/officeart/2005/8/layout/hProcess9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B2E1EA18-BDD8-48DE-B22C-AE946F438237}">
      <dgm:prSet custT="1"/>
      <dgm:spPr/>
      <dgm:t>
        <a:bodyPr/>
        <a:lstStyle/>
        <a:p>
          <a:r>
            <a:rPr lang="zh-TW" altLang="en-US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基本操作與</a:t>
          </a:r>
          <a:r>
            <a:rPr lang="en-US" alt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/>
          </a:r>
          <a:br>
            <a:rPr lang="en-US" alt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</a:br>
          <a:r>
            <a:rPr lang="zh-TW" altLang="en-US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觀念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/>
    </dgm:pt>
    <dgm:pt modelId="{DF3FF734-25A1-47EB-8EA4-FAA0085C4BE6}" type="parTrans" cxnId="{456DED6F-313E-44D6-AC34-DA957E5FA7D8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8A52A421-6063-4966-879D-F4354AC5BD30}" type="sibTrans" cxnId="{456DED6F-313E-44D6-AC34-DA957E5FA7D8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9CEC8D1-3D03-4F3B-8056-CCAC0B3B54C7}">
      <dgm:prSet custT="1"/>
      <dgm:spPr/>
      <dgm:t>
        <a:bodyPr/>
        <a:lstStyle/>
        <a:p>
          <a:r>
            <a:rPr lang="zh-TW" altLang="en-US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儲存格</a:t>
          </a:r>
          <a:r>
            <a:rPr lang="en-US" alt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/>
          </a:r>
          <a:br>
            <a:rPr lang="en-US" alt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</a:br>
          <a:r>
            <a:rPr lang="zh-TW" altLang="en-US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格式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/>
    </dgm:pt>
    <dgm:pt modelId="{DC2D4988-72F2-4403-ACE0-4AE89BD38C22}" type="parTrans" cxnId="{736DBA06-9640-48C6-98B6-318455C03044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005F6E6-9101-4AF1-9159-068BA6461EBA}" type="sibTrans" cxnId="{736DBA06-9640-48C6-98B6-318455C03044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24837B4A-B51E-4470-88DA-1FEF276FB833}">
      <dgm:prSet custT="1"/>
      <dgm:spPr/>
      <dgm:t>
        <a:bodyPr/>
        <a:lstStyle/>
        <a:p>
          <a:r>
            <a:rPr lang="en-US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Excel</a:t>
          </a:r>
          <a:br>
            <a:rPr lang="en-US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表格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/>
    </dgm:pt>
    <dgm:pt modelId="{9C9298D7-2D95-492A-9B51-5F29630F3554}" type="parTrans" cxnId="{910F5DAD-D36A-4D9F-93EE-67AD36197AA0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C62B4C0-B150-4E97-801B-AA8F360F2ADB}" type="sibTrans" cxnId="{910F5DAD-D36A-4D9F-93EE-67AD36197AA0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4067892-1A6A-48D9-B47B-D33A2D499175}">
      <dgm:prSet custT="1"/>
      <dgm:spPr/>
      <dgm:t>
        <a:bodyPr/>
        <a:lstStyle/>
        <a:p>
          <a:r>
            <a:rPr 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樞紐</a:t>
          </a:r>
          <a:r>
            <a:rPr lang="en-US" alt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/>
          </a:r>
          <a:br>
            <a:rPr lang="en-US" alt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</a:br>
          <a:r>
            <a:rPr lang="zh-TW" sz="2400" b="1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分析表</a:t>
          </a:r>
          <a:endParaRPr lang="zh-TW" altLang="en-US" sz="2400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  <dgm:extLst/>
    </dgm:pt>
    <dgm:pt modelId="{A04CC258-970C-4ED7-B6D7-38417E6B3297}" type="parTrans" cxnId="{C1266975-DFF8-45BD-85AB-885B8A23D0DF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534DE4D-8703-4A5B-84CE-41EE17C30CCC}" type="sibTrans" cxnId="{C1266975-DFF8-45BD-85AB-885B8A23D0DF}">
      <dgm:prSet/>
      <dgm:spPr/>
      <dgm:t>
        <a:bodyPr/>
        <a:lstStyle/>
        <a:p>
          <a:endParaRPr lang="zh-TW" altLang="en-US" sz="1600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8CBCCA99-F0A1-468B-A8CC-2D0194E467F0}" type="pres">
      <dgm:prSet presAssocID="{1B36235C-4FDD-4A8E-85B0-BD3C8219A29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D29B61E-DC93-412E-82A8-E807F996A826}" type="pres">
      <dgm:prSet presAssocID="{1B36235C-4FDD-4A8E-85B0-BD3C8219A29A}" presName="arrow" presStyleLbl="bgShp" presStyleIdx="0" presStyleCnt="1" custScaleX="117647"/>
      <dgm:spPr/>
      <dgm:t>
        <a:bodyPr/>
        <a:lstStyle/>
        <a:p>
          <a:endParaRPr lang="zh-TW" altLang="en-US"/>
        </a:p>
      </dgm:t>
    </dgm:pt>
    <dgm:pt modelId="{9E54E811-0107-43DA-9A1B-6D4E9F28C9CD}" type="pres">
      <dgm:prSet presAssocID="{1B36235C-4FDD-4A8E-85B0-BD3C8219A29A}" presName="linearProcess" presStyleCnt="0"/>
      <dgm:spPr/>
      <dgm:t>
        <a:bodyPr/>
        <a:lstStyle/>
        <a:p>
          <a:endParaRPr lang="zh-TW" altLang="en-US"/>
        </a:p>
      </dgm:t>
    </dgm:pt>
    <dgm:pt modelId="{72A4866F-AED5-4018-A614-47B4A0F6C5F4}" type="pres">
      <dgm:prSet presAssocID="{B2E1EA18-BDD8-48DE-B22C-AE946F438237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E7DCC3-23A3-4F5F-92AC-58CBED75B2A4}" type="pres">
      <dgm:prSet presAssocID="{8A52A421-6063-4966-879D-F4354AC5BD30}" presName="sibTrans" presStyleCnt="0"/>
      <dgm:spPr/>
      <dgm:t>
        <a:bodyPr/>
        <a:lstStyle/>
        <a:p>
          <a:endParaRPr lang="zh-TW" altLang="en-US"/>
        </a:p>
      </dgm:t>
    </dgm:pt>
    <dgm:pt modelId="{97802730-886B-4400-B1FF-53EC17D97843}" type="pres">
      <dgm:prSet presAssocID="{F9CEC8D1-3D03-4F3B-8056-CCAC0B3B54C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27285E-70DB-48D1-BB46-F8E65D1580CA}" type="pres">
      <dgm:prSet presAssocID="{5005F6E6-9101-4AF1-9159-068BA6461EBA}" presName="sibTrans" presStyleCnt="0"/>
      <dgm:spPr/>
      <dgm:t>
        <a:bodyPr/>
        <a:lstStyle/>
        <a:p>
          <a:endParaRPr lang="zh-TW" altLang="en-US"/>
        </a:p>
      </dgm:t>
    </dgm:pt>
    <dgm:pt modelId="{F375FBE3-0D59-49AA-AB44-CFA902787144}" type="pres">
      <dgm:prSet presAssocID="{24837B4A-B51E-4470-88DA-1FEF276FB833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B7FD58-B13D-42A5-A581-29B75B99851C}" type="pres">
      <dgm:prSet presAssocID="{FC62B4C0-B150-4E97-801B-AA8F360F2ADB}" presName="sibTrans" presStyleCnt="0"/>
      <dgm:spPr/>
      <dgm:t>
        <a:bodyPr/>
        <a:lstStyle/>
        <a:p>
          <a:endParaRPr lang="zh-TW" altLang="en-US"/>
        </a:p>
      </dgm:t>
    </dgm:pt>
    <dgm:pt modelId="{77E7EA01-EBBB-48D6-9876-D0B17E02A0BE}" type="pres">
      <dgm:prSet presAssocID="{64067892-1A6A-48D9-B47B-D33A2D49917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C874C5D-7FBB-4E7A-860C-9D2B4CF77DF0}" type="presOf" srcId="{24837B4A-B51E-4470-88DA-1FEF276FB833}" destId="{F375FBE3-0D59-49AA-AB44-CFA902787144}" srcOrd="0" destOrd="0" presId="urn:microsoft.com/office/officeart/2005/8/layout/hProcess9"/>
    <dgm:cxn modelId="{0393EC76-C141-4299-98D4-8A40DD4934BC}" type="presOf" srcId="{1B36235C-4FDD-4A8E-85B0-BD3C8219A29A}" destId="{8CBCCA99-F0A1-468B-A8CC-2D0194E467F0}" srcOrd="0" destOrd="0" presId="urn:microsoft.com/office/officeart/2005/8/layout/hProcess9"/>
    <dgm:cxn modelId="{736DBA06-9640-48C6-98B6-318455C03044}" srcId="{1B36235C-4FDD-4A8E-85B0-BD3C8219A29A}" destId="{F9CEC8D1-3D03-4F3B-8056-CCAC0B3B54C7}" srcOrd="1" destOrd="0" parTransId="{DC2D4988-72F2-4403-ACE0-4AE89BD38C22}" sibTransId="{5005F6E6-9101-4AF1-9159-068BA6461EBA}"/>
    <dgm:cxn modelId="{456DED6F-313E-44D6-AC34-DA957E5FA7D8}" srcId="{1B36235C-4FDD-4A8E-85B0-BD3C8219A29A}" destId="{B2E1EA18-BDD8-48DE-B22C-AE946F438237}" srcOrd="0" destOrd="0" parTransId="{DF3FF734-25A1-47EB-8EA4-FAA0085C4BE6}" sibTransId="{8A52A421-6063-4966-879D-F4354AC5BD30}"/>
    <dgm:cxn modelId="{08C5DCF1-55CC-45E2-8101-8BCD5FC5C4BD}" type="presOf" srcId="{F9CEC8D1-3D03-4F3B-8056-CCAC0B3B54C7}" destId="{97802730-886B-4400-B1FF-53EC17D97843}" srcOrd="0" destOrd="0" presId="urn:microsoft.com/office/officeart/2005/8/layout/hProcess9"/>
    <dgm:cxn modelId="{C1266975-DFF8-45BD-85AB-885B8A23D0DF}" srcId="{1B36235C-4FDD-4A8E-85B0-BD3C8219A29A}" destId="{64067892-1A6A-48D9-B47B-D33A2D499175}" srcOrd="3" destOrd="0" parTransId="{A04CC258-970C-4ED7-B6D7-38417E6B3297}" sibTransId="{1534DE4D-8703-4A5B-84CE-41EE17C30CCC}"/>
    <dgm:cxn modelId="{910F5DAD-D36A-4D9F-93EE-67AD36197AA0}" srcId="{1B36235C-4FDD-4A8E-85B0-BD3C8219A29A}" destId="{24837B4A-B51E-4470-88DA-1FEF276FB833}" srcOrd="2" destOrd="0" parTransId="{9C9298D7-2D95-492A-9B51-5F29630F3554}" sibTransId="{FC62B4C0-B150-4E97-801B-AA8F360F2ADB}"/>
    <dgm:cxn modelId="{E1F6648E-A9D0-4D81-9413-596EB58E1C46}" type="presOf" srcId="{B2E1EA18-BDD8-48DE-B22C-AE946F438237}" destId="{72A4866F-AED5-4018-A614-47B4A0F6C5F4}" srcOrd="0" destOrd="0" presId="urn:microsoft.com/office/officeart/2005/8/layout/hProcess9"/>
    <dgm:cxn modelId="{FB435F0D-1EB5-4165-AB49-3010CB1CC690}" type="presOf" srcId="{64067892-1A6A-48D9-B47B-D33A2D499175}" destId="{77E7EA01-EBBB-48D6-9876-D0B17E02A0BE}" srcOrd="0" destOrd="0" presId="urn:microsoft.com/office/officeart/2005/8/layout/hProcess9"/>
    <dgm:cxn modelId="{5CFA2F48-7F6A-48E3-AF53-70B1FCBF2FCA}" type="presParOf" srcId="{8CBCCA99-F0A1-468B-A8CC-2D0194E467F0}" destId="{1D29B61E-DC93-412E-82A8-E807F996A826}" srcOrd="0" destOrd="0" presId="urn:microsoft.com/office/officeart/2005/8/layout/hProcess9"/>
    <dgm:cxn modelId="{DCE79CEA-D600-450C-84BB-EF51C7EAFBBA}" type="presParOf" srcId="{8CBCCA99-F0A1-468B-A8CC-2D0194E467F0}" destId="{9E54E811-0107-43DA-9A1B-6D4E9F28C9CD}" srcOrd="1" destOrd="0" presId="urn:microsoft.com/office/officeart/2005/8/layout/hProcess9"/>
    <dgm:cxn modelId="{65233CEE-0216-4C86-98BA-CA8EA7B79F68}" type="presParOf" srcId="{9E54E811-0107-43DA-9A1B-6D4E9F28C9CD}" destId="{72A4866F-AED5-4018-A614-47B4A0F6C5F4}" srcOrd="0" destOrd="0" presId="urn:microsoft.com/office/officeart/2005/8/layout/hProcess9"/>
    <dgm:cxn modelId="{001E7D7B-5055-42B7-8368-F48B45D7F0F6}" type="presParOf" srcId="{9E54E811-0107-43DA-9A1B-6D4E9F28C9CD}" destId="{02E7DCC3-23A3-4F5F-92AC-58CBED75B2A4}" srcOrd="1" destOrd="0" presId="urn:microsoft.com/office/officeart/2005/8/layout/hProcess9"/>
    <dgm:cxn modelId="{025A7D25-D28A-4C31-87D4-88C0B8C5CE5A}" type="presParOf" srcId="{9E54E811-0107-43DA-9A1B-6D4E9F28C9CD}" destId="{97802730-886B-4400-B1FF-53EC17D97843}" srcOrd="2" destOrd="0" presId="urn:microsoft.com/office/officeart/2005/8/layout/hProcess9"/>
    <dgm:cxn modelId="{04364936-CE7D-48BD-AA06-F4B836E34C3A}" type="presParOf" srcId="{9E54E811-0107-43DA-9A1B-6D4E9F28C9CD}" destId="{BF27285E-70DB-48D1-BB46-F8E65D1580CA}" srcOrd="3" destOrd="0" presId="urn:microsoft.com/office/officeart/2005/8/layout/hProcess9"/>
    <dgm:cxn modelId="{6B273A7E-5D57-43E1-B4D7-F4EC4373EB2C}" type="presParOf" srcId="{9E54E811-0107-43DA-9A1B-6D4E9F28C9CD}" destId="{F375FBE3-0D59-49AA-AB44-CFA902787144}" srcOrd="4" destOrd="0" presId="urn:microsoft.com/office/officeart/2005/8/layout/hProcess9"/>
    <dgm:cxn modelId="{A113E1FF-DDAF-479B-9F7E-958815C4161B}" type="presParOf" srcId="{9E54E811-0107-43DA-9A1B-6D4E9F28C9CD}" destId="{0EB7FD58-B13D-42A5-A581-29B75B99851C}" srcOrd="5" destOrd="0" presId="urn:microsoft.com/office/officeart/2005/8/layout/hProcess9"/>
    <dgm:cxn modelId="{31469954-5BA5-448C-95F8-F674858FB60B}" type="presParOf" srcId="{9E54E811-0107-43DA-9A1B-6D4E9F28C9CD}" destId="{77E7EA01-EBBB-48D6-9876-D0B17E02A0B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2555C-21B0-4CFD-BF59-2D056C889EBA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7F67315-7408-402A-AE1A-85D1EEA06246}">
      <dgm:prSet custT="1"/>
      <dgm:spPr/>
      <dgm:t>
        <a:bodyPr/>
        <a:lstStyle/>
        <a:p>
          <a:pPr rtl="0"/>
          <a:r>
            <a:rPr lang="zh-TW" altLang="en-US" sz="2400" dirty="0" smtClean="0"/>
            <a:t>滑鼠符號意義</a:t>
          </a:r>
          <a:endParaRPr lang="zh-TW" altLang="en-US" sz="2400" dirty="0"/>
        </a:p>
      </dgm:t>
    </dgm:pt>
    <dgm:pt modelId="{B8D0D84F-E3CF-432B-B6DB-6435ADE15405}" type="parTrans" cxnId="{A51701EB-D3FA-4257-9EFC-C8B4C28EC433}">
      <dgm:prSet/>
      <dgm:spPr/>
      <dgm:t>
        <a:bodyPr/>
        <a:lstStyle/>
        <a:p>
          <a:endParaRPr lang="zh-TW" altLang="en-US" sz="2400">
            <a:solidFill>
              <a:schemeClr val="accent3"/>
            </a:solidFill>
          </a:endParaRPr>
        </a:p>
      </dgm:t>
    </dgm:pt>
    <dgm:pt modelId="{52CED2EE-D441-4665-824F-638786858D3F}" type="sibTrans" cxnId="{A51701EB-D3FA-4257-9EFC-C8B4C28EC433}">
      <dgm:prSet/>
      <dgm:spPr/>
      <dgm:t>
        <a:bodyPr/>
        <a:lstStyle/>
        <a:p>
          <a:endParaRPr lang="zh-TW" altLang="en-US" sz="2400">
            <a:solidFill>
              <a:schemeClr val="accent3"/>
            </a:solidFill>
          </a:endParaRPr>
        </a:p>
      </dgm:t>
    </dgm:pt>
    <dgm:pt modelId="{235D9666-F456-4EA2-974C-449A3467EA9A}">
      <dgm:prSet custT="1"/>
      <dgm:spPr/>
      <dgm:t>
        <a:bodyPr/>
        <a:lstStyle/>
        <a:p>
          <a:r>
            <a:rPr lang="zh-TW" sz="2400" dirty="0" smtClean="0"/>
            <a:t>選取範圍快速方式</a:t>
          </a:r>
          <a:endParaRPr lang="zh-TW" altLang="en-US" sz="2400" dirty="0"/>
        </a:p>
      </dgm:t>
    </dgm:pt>
    <dgm:pt modelId="{CB05CEE4-71D2-4B89-A7E0-6F399B97999A}" type="parTrans" cxnId="{734F7B44-964B-43D6-831C-5FE30AC1187F}">
      <dgm:prSet/>
      <dgm:spPr/>
      <dgm:t>
        <a:bodyPr/>
        <a:lstStyle/>
        <a:p>
          <a:endParaRPr lang="zh-TW" altLang="en-US" sz="2400"/>
        </a:p>
      </dgm:t>
    </dgm:pt>
    <dgm:pt modelId="{1966973C-F848-4E25-9494-AD9992DB09DC}" type="sibTrans" cxnId="{734F7B44-964B-43D6-831C-5FE30AC1187F}">
      <dgm:prSet/>
      <dgm:spPr/>
      <dgm:t>
        <a:bodyPr/>
        <a:lstStyle/>
        <a:p>
          <a:endParaRPr lang="zh-TW" altLang="en-US" sz="2400"/>
        </a:p>
      </dgm:t>
    </dgm:pt>
    <dgm:pt modelId="{FC556D45-4E72-40A1-A50A-ABBC762713E3}">
      <dgm:prSet custT="1"/>
      <dgm:spPr/>
      <dgm:t>
        <a:bodyPr/>
        <a:lstStyle/>
        <a:p>
          <a:r>
            <a:rPr lang="zh-TW" altLang="en-US" sz="2400" dirty="0" smtClean="0"/>
            <a:t>選取值、公式、物件</a:t>
          </a:r>
          <a:endParaRPr lang="zh-TW" altLang="en-US" sz="2400" dirty="0"/>
        </a:p>
      </dgm:t>
    </dgm:pt>
    <dgm:pt modelId="{6ECEB367-EE32-424B-8766-FD5FF77ADDE6}" type="parTrans" cxnId="{0CB962F0-B154-4963-942D-5C8A712F5C96}">
      <dgm:prSet/>
      <dgm:spPr/>
      <dgm:t>
        <a:bodyPr/>
        <a:lstStyle/>
        <a:p>
          <a:endParaRPr lang="zh-TW" altLang="en-US" sz="2400"/>
        </a:p>
      </dgm:t>
    </dgm:pt>
    <dgm:pt modelId="{3878E313-2DF1-4D70-9F99-4579AE3865A1}" type="sibTrans" cxnId="{0CB962F0-B154-4963-942D-5C8A712F5C96}">
      <dgm:prSet/>
      <dgm:spPr/>
      <dgm:t>
        <a:bodyPr/>
        <a:lstStyle/>
        <a:p>
          <a:endParaRPr lang="zh-TW" altLang="en-US" sz="2400"/>
        </a:p>
      </dgm:t>
    </dgm:pt>
    <dgm:pt modelId="{B0D4746E-5916-4AA0-99AB-306F1FAF876A}" type="pres">
      <dgm:prSet presAssocID="{5BD2555C-21B0-4CFD-BF59-2D056C889EB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C3BAF49-FF20-4FAB-9C6E-38145E87CC2A}" type="pres">
      <dgm:prSet presAssocID="{5BD2555C-21B0-4CFD-BF59-2D056C889EBA}" presName="Name1" presStyleCnt="0"/>
      <dgm:spPr/>
      <dgm:t>
        <a:bodyPr/>
        <a:lstStyle/>
        <a:p>
          <a:endParaRPr lang="zh-TW" altLang="en-US"/>
        </a:p>
      </dgm:t>
    </dgm:pt>
    <dgm:pt modelId="{6F862F62-5D78-4025-A3FC-3638BC8AFDB6}" type="pres">
      <dgm:prSet presAssocID="{5BD2555C-21B0-4CFD-BF59-2D056C889EBA}" presName="cycle" presStyleCnt="0"/>
      <dgm:spPr/>
      <dgm:t>
        <a:bodyPr/>
        <a:lstStyle/>
        <a:p>
          <a:endParaRPr lang="zh-TW" altLang="en-US"/>
        </a:p>
      </dgm:t>
    </dgm:pt>
    <dgm:pt modelId="{99169CA7-477E-4D74-B9E4-D75A169656ED}" type="pres">
      <dgm:prSet presAssocID="{5BD2555C-21B0-4CFD-BF59-2D056C889EBA}" presName="srcNode" presStyleLbl="node1" presStyleIdx="0" presStyleCnt="3"/>
      <dgm:spPr/>
      <dgm:t>
        <a:bodyPr/>
        <a:lstStyle/>
        <a:p>
          <a:endParaRPr lang="zh-TW" altLang="en-US"/>
        </a:p>
      </dgm:t>
    </dgm:pt>
    <dgm:pt modelId="{7C0DA960-1171-49EF-A950-045A7C1FFACC}" type="pres">
      <dgm:prSet presAssocID="{5BD2555C-21B0-4CFD-BF59-2D056C889EBA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086E9FFE-F40F-40E4-B37B-E2C1359D4FE7}" type="pres">
      <dgm:prSet presAssocID="{5BD2555C-21B0-4CFD-BF59-2D056C889EBA}" presName="extraNode" presStyleLbl="node1" presStyleIdx="0" presStyleCnt="3"/>
      <dgm:spPr/>
      <dgm:t>
        <a:bodyPr/>
        <a:lstStyle/>
        <a:p>
          <a:endParaRPr lang="zh-TW" altLang="en-US"/>
        </a:p>
      </dgm:t>
    </dgm:pt>
    <dgm:pt modelId="{9C57003F-E8A5-4467-AE27-72139E92DBA1}" type="pres">
      <dgm:prSet presAssocID="{5BD2555C-21B0-4CFD-BF59-2D056C889EBA}" presName="dstNode" presStyleLbl="node1" presStyleIdx="0" presStyleCnt="3"/>
      <dgm:spPr/>
      <dgm:t>
        <a:bodyPr/>
        <a:lstStyle/>
        <a:p>
          <a:endParaRPr lang="zh-TW" altLang="en-US"/>
        </a:p>
      </dgm:t>
    </dgm:pt>
    <dgm:pt modelId="{74E79B97-1A59-4200-B604-E868D4413D8A}" type="pres">
      <dgm:prSet presAssocID="{57F67315-7408-402A-AE1A-85D1EEA06246}" presName="text_1" presStyleLbl="node1" presStyleIdx="0" presStyleCnt="3" custLinFactNeighborX="-2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8FBAB8-E981-429A-8D83-B3EBD4A7029D}" type="pres">
      <dgm:prSet presAssocID="{57F67315-7408-402A-AE1A-85D1EEA06246}" presName="accent_1" presStyleCnt="0"/>
      <dgm:spPr/>
      <dgm:t>
        <a:bodyPr/>
        <a:lstStyle/>
        <a:p>
          <a:endParaRPr lang="zh-TW" altLang="en-US"/>
        </a:p>
      </dgm:t>
    </dgm:pt>
    <dgm:pt modelId="{DF29FAD3-749B-4671-8D64-9A9F7CDE09D1}" type="pres">
      <dgm:prSet presAssocID="{57F67315-7408-402A-AE1A-85D1EEA06246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8A7AE239-0E41-471A-9F8A-5DF3ECCC4285}" type="pres">
      <dgm:prSet presAssocID="{235D9666-F456-4EA2-974C-449A3467EA9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EAE34A-1DD2-4207-8DB7-ABC36EA021C0}" type="pres">
      <dgm:prSet presAssocID="{235D9666-F456-4EA2-974C-449A3467EA9A}" presName="accent_2" presStyleCnt="0"/>
      <dgm:spPr/>
      <dgm:t>
        <a:bodyPr/>
        <a:lstStyle/>
        <a:p>
          <a:endParaRPr lang="zh-TW" altLang="en-US"/>
        </a:p>
      </dgm:t>
    </dgm:pt>
    <dgm:pt modelId="{40B912C7-DCDB-46F7-AC37-A0FE52DAB0FE}" type="pres">
      <dgm:prSet presAssocID="{235D9666-F456-4EA2-974C-449A3467EA9A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346EED70-8BC1-46A1-B61C-B84671304AAA}" type="pres">
      <dgm:prSet presAssocID="{FC556D45-4E72-40A1-A50A-ABBC762713E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C8A3B2-2B1A-4825-A901-A2A8D2FEAB90}" type="pres">
      <dgm:prSet presAssocID="{FC556D45-4E72-40A1-A50A-ABBC762713E3}" presName="accent_3" presStyleCnt="0"/>
      <dgm:spPr/>
      <dgm:t>
        <a:bodyPr/>
        <a:lstStyle/>
        <a:p>
          <a:endParaRPr lang="zh-TW" altLang="en-US"/>
        </a:p>
      </dgm:t>
    </dgm:pt>
    <dgm:pt modelId="{48F5B45E-EE5B-401D-9BE7-AD915A1C2C2D}" type="pres">
      <dgm:prSet presAssocID="{FC556D45-4E72-40A1-A50A-ABBC762713E3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0CB962F0-B154-4963-942D-5C8A712F5C96}" srcId="{5BD2555C-21B0-4CFD-BF59-2D056C889EBA}" destId="{FC556D45-4E72-40A1-A50A-ABBC762713E3}" srcOrd="2" destOrd="0" parTransId="{6ECEB367-EE32-424B-8766-FD5FF77ADDE6}" sibTransId="{3878E313-2DF1-4D70-9F99-4579AE3865A1}"/>
    <dgm:cxn modelId="{9D51FD97-8900-4459-892B-A20E3ECD66D0}" type="presOf" srcId="{57F67315-7408-402A-AE1A-85D1EEA06246}" destId="{74E79B97-1A59-4200-B604-E868D4413D8A}" srcOrd="0" destOrd="0" presId="urn:microsoft.com/office/officeart/2008/layout/VerticalCurvedList"/>
    <dgm:cxn modelId="{3CB7C72A-B7E9-4658-AA7C-2F676200D4B9}" type="presOf" srcId="{52CED2EE-D441-4665-824F-638786858D3F}" destId="{7C0DA960-1171-49EF-A950-045A7C1FFACC}" srcOrd="0" destOrd="0" presId="urn:microsoft.com/office/officeart/2008/layout/VerticalCurvedList"/>
    <dgm:cxn modelId="{A39EADBC-405D-494B-8F1E-FFC3446E2D05}" type="presOf" srcId="{FC556D45-4E72-40A1-A50A-ABBC762713E3}" destId="{346EED70-8BC1-46A1-B61C-B84671304AAA}" srcOrd="0" destOrd="0" presId="urn:microsoft.com/office/officeart/2008/layout/VerticalCurvedList"/>
    <dgm:cxn modelId="{327E5994-F1A0-4891-81B8-E549A68406A5}" type="presOf" srcId="{235D9666-F456-4EA2-974C-449A3467EA9A}" destId="{8A7AE239-0E41-471A-9F8A-5DF3ECCC4285}" srcOrd="0" destOrd="0" presId="urn:microsoft.com/office/officeart/2008/layout/VerticalCurvedList"/>
    <dgm:cxn modelId="{DFA13B59-C764-43F7-847A-7BF3975F3818}" type="presOf" srcId="{5BD2555C-21B0-4CFD-BF59-2D056C889EBA}" destId="{B0D4746E-5916-4AA0-99AB-306F1FAF876A}" srcOrd="0" destOrd="0" presId="urn:microsoft.com/office/officeart/2008/layout/VerticalCurvedList"/>
    <dgm:cxn modelId="{734F7B44-964B-43D6-831C-5FE30AC1187F}" srcId="{5BD2555C-21B0-4CFD-BF59-2D056C889EBA}" destId="{235D9666-F456-4EA2-974C-449A3467EA9A}" srcOrd="1" destOrd="0" parTransId="{CB05CEE4-71D2-4B89-A7E0-6F399B97999A}" sibTransId="{1966973C-F848-4E25-9494-AD9992DB09DC}"/>
    <dgm:cxn modelId="{A51701EB-D3FA-4257-9EFC-C8B4C28EC433}" srcId="{5BD2555C-21B0-4CFD-BF59-2D056C889EBA}" destId="{57F67315-7408-402A-AE1A-85D1EEA06246}" srcOrd="0" destOrd="0" parTransId="{B8D0D84F-E3CF-432B-B6DB-6435ADE15405}" sibTransId="{52CED2EE-D441-4665-824F-638786858D3F}"/>
    <dgm:cxn modelId="{810F0CCE-E223-4FAA-B764-EB346D0B781E}" type="presParOf" srcId="{B0D4746E-5916-4AA0-99AB-306F1FAF876A}" destId="{CC3BAF49-FF20-4FAB-9C6E-38145E87CC2A}" srcOrd="0" destOrd="0" presId="urn:microsoft.com/office/officeart/2008/layout/VerticalCurvedList"/>
    <dgm:cxn modelId="{34B3A320-8DAA-4B3C-80CA-8504B0FF4D73}" type="presParOf" srcId="{CC3BAF49-FF20-4FAB-9C6E-38145E87CC2A}" destId="{6F862F62-5D78-4025-A3FC-3638BC8AFDB6}" srcOrd="0" destOrd="0" presId="urn:microsoft.com/office/officeart/2008/layout/VerticalCurvedList"/>
    <dgm:cxn modelId="{1519C06B-F5E3-4963-8F18-BF5EBDA97D0A}" type="presParOf" srcId="{6F862F62-5D78-4025-A3FC-3638BC8AFDB6}" destId="{99169CA7-477E-4D74-B9E4-D75A169656ED}" srcOrd="0" destOrd="0" presId="urn:microsoft.com/office/officeart/2008/layout/VerticalCurvedList"/>
    <dgm:cxn modelId="{7B121D99-2635-403C-A7F9-5794F9C02E47}" type="presParOf" srcId="{6F862F62-5D78-4025-A3FC-3638BC8AFDB6}" destId="{7C0DA960-1171-49EF-A950-045A7C1FFACC}" srcOrd="1" destOrd="0" presId="urn:microsoft.com/office/officeart/2008/layout/VerticalCurvedList"/>
    <dgm:cxn modelId="{A8CD22EF-4332-493F-9351-64A47EFE693A}" type="presParOf" srcId="{6F862F62-5D78-4025-A3FC-3638BC8AFDB6}" destId="{086E9FFE-F40F-40E4-B37B-E2C1359D4FE7}" srcOrd="2" destOrd="0" presId="urn:microsoft.com/office/officeart/2008/layout/VerticalCurvedList"/>
    <dgm:cxn modelId="{54E90FF1-0E50-43B5-8364-1C66C8AB194F}" type="presParOf" srcId="{6F862F62-5D78-4025-A3FC-3638BC8AFDB6}" destId="{9C57003F-E8A5-4467-AE27-72139E92DBA1}" srcOrd="3" destOrd="0" presId="urn:microsoft.com/office/officeart/2008/layout/VerticalCurvedList"/>
    <dgm:cxn modelId="{3605DF8E-E972-4456-AFA7-E6B6E23291A4}" type="presParOf" srcId="{CC3BAF49-FF20-4FAB-9C6E-38145E87CC2A}" destId="{74E79B97-1A59-4200-B604-E868D4413D8A}" srcOrd="1" destOrd="0" presId="urn:microsoft.com/office/officeart/2008/layout/VerticalCurvedList"/>
    <dgm:cxn modelId="{C341DA1A-6500-45E6-9A89-3B03669203DF}" type="presParOf" srcId="{CC3BAF49-FF20-4FAB-9C6E-38145E87CC2A}" destId="{E38FBAB8-E981-429A-8D83-B3EBD4A7029D}" srcOrd="2" destOrd="0" presId="urn:microsoft.com/office/officeart/2008/layout/VerticalCurvedList"/>
    <dgm:cxn modelId="{A3BEA3DF-5DC2-47BB-804E-46335B60B9D5}" type="presParOf" srcId="{E38FBAB8-E981-429A-8D83-B3EBD4A7029D}" destId="{DF29FAD3-749B-4671-8D64-9A9F7CDE09D1}" srcOrd="0" destOrd="0" presId="urn:microsoft.com/office/officeart/2008/layout/VerticalCurvedList"/>
    <dgm:cxn modelId="{07806398-B062-486D-AA2F-6CB8A77C6168}" type="presParOf" srcId="{CC3BAF49-FF20-4FAB-9C6E-38145E87CC2A}" destId="{8A7AE239-0E41-471A-9F8A-5DF3ECCC4285}" srcOrd="3" destOrd="0" presId="urn:microsoft.com/office/officeart/2008/layout/VerticalCurvedList"/>
    <dgm:cxn modelId="{D230EC8F-4C01-49C0-976D-F8D36B21B19C}" type="presParOf" srcId="{CC3BAF49-FF20-4FAB-9C6E-38145E87CC2A}" destId="{E5EAE34A-1DD2-4207-8DB7-ABC36EA021C0}" srcOrd="4" destOrd="0" presId="urn:microsoft.com/office/officeart/2008/layout/VerticalCurvedList"/>
    <dgm:cxn modelId="{B0542B53-B2FD-40E0-B7D5-F03EA981D1B6}" type="presParOf" srcId="{E5EAE34A-1DD2-4207-8DB7-ABC36EA021C0}" destId="{40B912C7-DCDB-46F7-AC37-A0FE52DAB0FE}" srcOrd="0" destOrd="0" presId="urn:microsoft.com/office/officeart/2008/layout/VerticalCurvedList"/>
    <dgm:cxn modelId="{8BF3BF92-D4D3-4186-A140-6F878A677AD7}" type="presParOf" srcId="{CC3BAF49-FF20-4FAB-9C6E-38145E87CC2A}" destId="{346EED70-8BC1-46A1-B61C-B84671304AAA}" srcOrd="5" destOrd="0" presId="urn:microsoft.com/office/officeart/2008/layout/VerticalCurvedList"/>
    <dgm:cxn modelId="{3F3E3537-63BE-491A-B9D4-D9730B6A2A2A}" type="presParOf" srcId="{CC3BAF49-FF20-4FAB-9C6E-38145E87CC2A}" destId="{C8C8A3B2-2B1A-4825-A901-A2A8D2FEAB90}" srcOrd="6" destOrd="0" presId="urn:microsoft.com/office/officeart/2008/layout/VerticalCurvedList"/>
    <dgm:cxn modelId="{4A9C3670-A42A-4C81-AC34-087DF789F47D}" type="presParOf" srcId="{C8C8A3B2-2B1A-4825-A901-A2A8D2FEAB90}" destId="{48F5B45E-EE5B-401D-9BE7-AD915A1C2C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BCCFD6-B217-42CF-9E83-49DA019F05B7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5B24454-23B6-436C-8996-55FC3BB830F8}">
      <dgm:prSet custT="1"/>
      <dgm:spPr/>
      <dgm:t>
        <a:bodyPr/>
        <a:lstStyle/>
        <a:p>
          <a:pPr rtl="0"/>
          <a:r>
            <a:rPr lang="zh-TW" altLang="en-US" sz="2400" dirty="0" smtClean="0"/>
            <a:t>複製與搬移資料</a:t>
          </a:r>
          <a:endParaRPr lang="zh-TW" altLang="en-US" sz="2400" dirty="0"/>
        </a:p>
      </dgm:t>
    </dgm:pt>
    <dgm:pt modelId="{0F38B730-C229-4061-B211-E50AFEF035B8}" type="parTrans" cxnId="{AE5A5C48-2C15-43E9-A560-89B6CD4FA766}">
      <dgm:prSet/>
      <dgm:spPr/>
      <dgm:t>
        <a:bodyPr/>
        <a:lstStyle/>
        <a:p>
          <a:endParaRPr lang="zh-TW" altLang="en-US" sz="2400"/>
        </a:p>
      </dgm:t>
    </dgm:pt>
    <dgm:pt modelId="{5725161F-B81C-4845-8AB9-8F9E53D5BE6A}" type="sibTrans" cxnId="{AE5A5C48-2C15-43E9-A560-89B6CD4FA766}">
      <dgm:prSet/>
      <dgm:spPr/>
      <dgm:t>
        <a:bodyPr/>
        <a:lstStyle/>
        <a:p>
          <a:endParaRPr lang="zh-TW" altLang="en-US" sz="2400"/>
        </a:p>
      </dgm:t>
    </dgm:pt>
    <dgm:pt modelId="{7CEBCCDF-9B75-4968-858A-AF214DFC9B84}">
      <dgm:prSet custT="1"/>
      <dgm:spPr/>
      <dgm:t>
        <a:bodyPr/>
        <a:lstStyle/>
        <a:p>
          <a:r>
            <a:rPr lang="zh-TW" altLang="en-US" sz="2400" smtClean="0"/>
            <a:t>複製格式、選擇性貼上</a:t>
          </a:r>
          <a:endParaRPr lang="zh-TW" altLang="en-US" sz="2400" dirty="0"/>
        </a:p>
      </dgm:t>
    </dgm:pt>
    <dgm:pt modelId="{72501889-4EC3-4F04-AB21-0DE6F0566DE4}" type="parTrans" cxnId="{2CF0302E-95A6-4E2C-A7E7-5EF978871555}">
      <dgm:prSet/>
      <dgm:spPr/>
      <dgm:t>
        <a:bodyPr/>
        <a:lstStyle/>
        <a:p>
          <a:endParaRPr lang="zh-TW" altLang="en-US" sz="2400"/>
        </a:p>
      </dgm:t>
    </dgm:pt>
    <dgm:pt modelId="{E07A8BD9-C81E-417F-A51C-F4CDB831ABFC}" type="sibTrans" cxnId="{2CF0302E-95A6-4E2C-A7E7-5EF978871555}">
      <dgm:prSet/>
      <dgm:spPr/>
      <dgm:t>
        <a:bodyPr/>
        <a:lstStyle/>
        <a:p>
          <a:endParaRPr lang="zh-TW" altLang="en-US" sz="2400"/>
        </a:p>
      </dgm:t>
    </dgm:pt>
    <dgm:pt modelId="{6D00E990-8F19-47F5-AFE0-7D653AF0CC55}">
      <dgm:prSet custT="1"/>
      <dgm:spPr/>
      <dgm:t>
        <a:bodyPr/>
        <a:lstStyle/>
        <a:p>
          <a:r>
            <a:rPr lang="zh-TW" altLang="en-US" sz="2400" dirty="0" smtClean="0"/>
            <a:t>範圍名稱的使用</a:t>
          </a:r>
          <a:endParaRPr lang="zh-TW" altLang="en-US" sz="2400" dirty="0"/>
        </a:p>
      </dgm:t>
    </dgm:pt>
    <dgm:pt modelId="{2A1CF028-80D8-48EB-BBE4-1913C5B7015B}" type="parTrans" cxnId="{ED5CDBDD-DF0C-4747-8ACD-8BA92EF76E6B}">
      <dgm:prSet/>
      <dgm:spPr/>
      <dgm:t>
        <a:bodyPr/>
        <a:lstStyle/>
        <a:p>
          <a:endParaRPr lang="zh-TW" altLang="en-US" sz="2400"/>
        </a:p>
      </dgm:t>
    </dgm:pt>
    <dgm:pt modelId="{481BFA3C-C4A6-42CD-B43E-487A94383907}" type="sibTrans" cxnId="{ED5CDBDD-DF0C-4747-8ACD-8BA92EF76E6B}">
      <dgm:prSet/>
      <dgm:spPr/>
      <dgm:t>
        <a:bodyPr/>
        <a:lstStyle/>
        <a:p>
          <a:endParaRPr lang="zh-TW" altLang="en-US" sz="2400"/>
        </a:p>
      </dgm:t>
    </dgm:pt>
    <dgm:pt modelId="{7D7A758C-D960-4207-8E0C-4618332B33F8}" type="pres">
      <dgm:prSet presAssocID="{57BCCFD6-B217-42CF-9E83-49DA019F05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0429AB48-598A-49F2-8742-887AE443287E}" type="pres">
      <dgm:prSet presAssocID="{57BCCFD6-B217-42CF-9E83-49DA019F05B7}" presName="Name1" presStyleCnt="0"/>
      <dgm:spPr/>
      <dgm:t>
        <a:bodyPr/>
        <a:lstStyle/>
        <a:p>
          <a:endParaRPr lang="zh-TW" altLang="en-US"/>
        </a:p>
      </dgm:t>
    </dgm:pt>
    <dgm:pt modelId="{AB1CB38C-A89A-4EF7-AEFD-81ACD4D20E00}" type="pres">
      <dgm:prSet presAssocID="{57BCCFD6-B217-42CF-9E83-49DA019F05B7}" presName="cycle" presStyleCnt="0"/>
      <dgm:spPr/>
      <dgm:t>
        <a:bodyPr/>
        <a:lstStyle/>
        <a:p>
          <a:endParaRPr lang="zh-TW" altLang="en-US"/>
        </a:p>
      </dgm:t>
    </dgm:pt>
    <dgm:pt modelId="{1C00F85A-AA50-445F-B379-3807FE19BDAB}" type="pres">
      <dgm:prSet presAssocID="{57BCCFD6-B217-42CF-9E83-49DA019F05B7}" presName="srcNode" presStyleLbl="node1" presStyleIdx="0" presStyleCnt="3"/>
      <dgm:spPr/>
      <dgm:t>
        <a:bodyPr/>
        <a:lstStyle/>
        <a:p>
          <a:endParaRPr lang="zh-TW" altLang="en-US"/>
        </a:p>
      </dgm:t>
    </dgm:pt>
    <dgm:pt modelId="{AA533C85-C793-4A93-870E-41B2C7F0E1AD}" type="pres">
      <dgm:prSet presAssocID="{57BCCFD6-B217-42CF-9E83-49DA019F05B7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D1E0E902-D06F-4203-AE9D-5C974D36171B}" type="pres">
      <dgm:prSet presAssocID="{57BCCFD6-B217-42CF-9E83-49DA019F05B7}" presName="extraNode" presStyleLbl="node1" presStyleIdx="0" presStyleCnt="3"/>
      <dgm:spPr/>
      <dgm:t>
        <a:bodyPr/>
        <a:lstStyle/>
        <a:p>
          <a:endParaRPr lang="zh-TW" altLang="en-US"/>
        </a:p>
      </dgm:t>
    </dgm:pt>
    <dgm:pt modelId="{9DEF405D-252F-452F-ACCA-2C9BAC9C6036}" type="pres">
      <dgm:prSet presAssocID="{57BCCFD6-B217-42CF-9E83-49DA019F05B7}" presName="dstNode" presStyleLbl="node1" presStyleIdx="0" presStyleCnt="3"/>
      <dgm:spPr/>
      <dgm:t>
        <a:bodyPr/>
        <a:lstStyle/>
        <a:p>
          <a:endParaRPr lang="zh-TW" altLang="en-US"/>
        </a:p>
      </dgm:t>
    </dgm:pt>
    <dgm:pt modelId="{B8B8531D-788D-485D-9B7E-6CDB48968F9E}" type="pres">
      <dgm:prSet presAssocID="{35B24454-23B6-436C-8996-55FC3BB830F8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466A88-796F-41B7-8D20-9CD908E428AA}" type="pres">
      <dgm:prSet presAssocID="{35B24454-23B6-436C-8996-55FC3BB830F8}" presName="accent_1" presStyleCnt="0"/>
      <dgm:spPr/>
      <dgm:t>
        <a:bodyPr/>
        <a:lstStyle/>
        <a:p>
          <a:endParaRPr lang="zh-TW" altLang="en-US"/>
        </a:p>
      </dgm:t>
    </dgm:pt>
    <dgm:pt modelId="{CF9C8599-8188-4558-9FC5-6FAAE24B706C}" type="pres">
      <dgm:prSet presAssocID="{35B24454-23B6-436C-8996-55FC3BB830F8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A036A9FD-3639-4087-BADA-D98C07B7A1DB}" type="pres">
      <dgm:prSet presAssocID="{7CEBCCDF-9B75-4968-858A-AF214DFC9B8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9AD0115-CB5F-4F59-AA22-12CC4D210A8B}" type="pres">
      <dgm:prSet presAssocID="{7CEBCCDF-9B75-4968-858A-AF214DFC9B84}" presName="accent_2" presStyleCnt="0"/>
      <dgm:spPr/>
      <dgm:t>
        <a:bodyPr/>
        <a:lstStyle/>
        <a:p>
          <a:endParaRPr lang="zh-TW" altLang="en-US"/>
        </a:p>
      </dgm:t>
    </dgm:pt>
    <dgm:pt modelId="{43C8FBF8-6A18-4FDD-B6BA-3F5413E8ECA3}" type="pres">
      <dgm:prSet presAssocID="{7CEBCCDF-9B75-4968-858A-AF214DFC9B84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8573C758-9955-4123-A3A9-67D9E5198935}" type="pres">
      <dgm:prSet presAssocID="{6D00E990-8F19-47F5-AFE0-7D653AF0CC5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8A6224-D145-4057-B280-967B6550077A}" type="pres">
      <dgm:prSet presAssocID="{6D00E990-8F19-47F5-AFE0-7D653AF0CC55}" presName="accent_3" presStyleCnt="0"/>
      <dgm:spPr/>
      <dgm:t>
        <a:bodyPr/>
        <a:lstStyle/>
        <a:p>
          <a:endParaRPr lang="zh-TW" altLang="en-US"/>
        </a:p>
      </dgm:t>
    </dgm:pt>
    <dgm:pt modelId="{BD2D12F2-F282-45F9-8E19-B392C56CC9DC}" type="pres">
      <dgm:prSet presAssocID="{6D00E990-8F19-47F5-AFE0-7D653AF0CC55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92FDBC9B-9C41-4A90-AF4B-403795FC6B4D}" type="presOf" srcId="{6D00E990-8F19-47F5-AFE0-7D653AF0CC55}" destId="{8573C758-9955-4123-A3A9-67D9E5198935}" srcOrd="0" destOrd="0" presId="urn:microsoft.com/office/officeart/2008/layout/VerticalCurvedList"/>
    <dgm:cxn modelId="{AE5A5C48-2C15-43E9-A560-89B6CD4FA766}" srcId="{57BCCFD6-B217-42CF-9E83-49DA019F05B7}" destId="{35B24454-23B6-436C-8996-55FC3BB830F8}" srcOrd="0" destOrd="0" parTransId="{0F38B730-C229-4061-B211-E50AFEF035B8}" sibTransId="{5725161F-B81C-4845-8AB9-8F9E53D5BE6A}"/>
    <dgm:cxn modelId="{5A13CCD1-3E7A-44B9-9D4F-31415FF86105}" type="presOf" srcId="{7CEBCCDF-9B75-4968-858A-AF214DFC9B84}" destId="{A036A9FD-3639-4087-BADA-D98C07B7A1DB}" srcOrd="0" destOrd="0" presId="urn:microsoft.com/office/officeart/2008/layout/VerticalCurvedList"/>
    <dgm:cxn modelId="{ED5CDBDD-DF0C-4747-8ACD-8BA92EF76E6B}" srcId="{57BCCFD6-B217-42CF-9E83-49DA019F05B7}" destId="{6D00E990-8F19-47F5-AFE0-7D653AF0CC55}" srcOrd="2" destOrd="0" parTransId="{2A1CF028-80D8-48EB-BBE4-1913C5B7015B}" sibTransId="{481BFA3C-C4A6-42CD-B43E-487A94383907}"/>
    <dgm:cxn modelId="{8DF58407-2A42-412D-9C36-5E3380963FEF}" type="presOf" srcId="{57BCCFD6-B217-42CF-9E83-49DA019F05B7}" destId="{7D7A758C-D960-4207-8E0C-4618332B33F8}" srcOrd="0" destOrd="0" presId="urn:microsoft.com/office/officeart/2008/layout/VerticalCurvedList"/>
    <dgm:cxn modelId="{FCA7195F-5B48-4A90-8CD7-28BEF8A3F541}" type="presOf" srcId="{35B24454-23B6-436C-8996-55FC3BB830F8}" destId="{B8B8531D-788D-485D-9B7E-6CDB48968F9E}" srcOrd="0" destOrd="0" presId="urn:microsoft.com/office/officeart/2008/layout/VerticalCurvedList"/>
    <dgm:cxn modelId="{57105749-D5FF-4090-AE00-B1CFC8D60EF6}" type="presOf" srcId="{5725161F-B81C-4845-8AB9-8F9E53D5BE6A}" destId="{AA533C85-C793-4A93-870E-41B2C7F0E1AD}" srcOrd="0" destOrd="0" presId="urn:microsoft.com/office/officeart/2008/layout/VerticalCurvedList"/>
    <dgm:cxn modelId="{2CF0302E-95A6-4E2C-A7E7-5EF978871555}" srcId="{57BCCFD6-B217-42CF-9E83-49DA019F05B7}" destId="{7CEBCCDF-9B75-4968-858A-AF214DFC9B84}" srcOrd="1" destOrd="0" parTransId="{72501889-4EC3-4F04-AB21-0DE6F0566DE4}" sibTransId="{E07A8BD9-C81E-417F-A51C-F4CDB831ABFC}"/>
    <dgm:cxn modelId="{2CA74C49-8DAB-4E03-8CC8-05A052AA9A8C}" type="presParOf" srcId="{7D7A758C-D960-4207-8E0C-4618332B33F8}" destId="{0429AB48-598A-49F2-8742-887AE443287E}" srcOrd="0" destOrd="0" presId="urn:microsoft.com/office/officeart/2008/layout/VerticalCurvedList"/>
    <dgm:cxn modelId="{9D605AA9-37D4-44C9-A565-D700870CF1C1}" type="presParOf" srcId="{0429AB48-598A-49F2-8742-887AE443287E}" destId="{AB1CB38C-A89A-4EF7-AEFD-81ACD4D20E00}" srcOrd="0" destOrd="0" presId="urn:microsoft.com/office/officeart/2008/layout/VerticalCurvedList"/>
    <dgm:cxn modelId="{F60A9869-65F8-4423-BE4A-E0D9DD887755}" type="presParOf" srcId="{AB1CB38C-A89A-4EF7-AEFD-81ACD4D20E00}" destId="{1C00F85A-AA50-445F-B379-3807FE19BDAB}" srcOrd="0" destOrd="0" presId="urn:microsoft.com/office/officeart/2008/layout/VerticalCurvedList"/>
    <dgm:cxn modelId="{EFCF96ED-3DA8-498D-B171-42A507CCB7C8}" type="presParOf" srcId="{AB1CB38C-A89A-4EF7-AEFD-81ACD4D20E00}" destId="{AA533C85-C793-4A93-870E-41B2C7F0E1AD}" srcOrd="1" destOrd="0" presId="urn:microsoft.com/office/officeart/2008/layout/VerticalCurvedList"/>
    <dgm:cxn modelId="{C244819F-3519-48D3-8028-320EF25678E4}" type="presParOf" srcId="{AB1CB38C-A89A-4EF7-AEFD-81ACD4D20E00}" destId="{D1E0E902-D06F-4203-AE9D-5C974D36171B}" srcOrd="2" destOrd="0" presId="urn:microsoft.com/office/officeart/2008/layout/VerticalCurvedList"/>
    <dgm:cxn modelId="{E26CE94C-940A-4BD7-A4DA-B437808D9DA7}" type="presParOf" srcId="{AB1CB38C-A89A-4EF7-AEFD-81ACD4D20E00}" destId="{9DEF405D-252F-452F-ACCA-2C9BAC9C6036}" srcOrd="3" destOrd="0" presId="urn:microsoft.com/office/officeart/2008/layout/VerticalCurvedList"/>
    <dgm:cxn modelId="{AB061B1C-8888-4104-BD49-7BCB2E2A87F1}" type="presParOf" srcId="{0429AB48-598A-49F2-8742-887AE443287E}" destId="{B8B8531D-788D-485D-9B7E-6CDB48968F9E}" srcOrd="1" destOrd="0" presId="urn:microsoft.com/office/officeart/2008/layout/VerticalCurvedList"/>
    <dgm:cxn modelId="{84A767C7-7AEB-4F94-A85D-02A189D1B8FB}" type="presParOf" srcId="{0429AB48-598A-49F2-8742-887AE443287E}" destId="{27466A88-796F-41B7-8D20-9CD908E428AA}" srcOrd="2" destOrd="0" presId="urn:microsoft.com/office/officeart/2008/layout/VerticalCurvedList"/>
    <dgm:cxn modelId="{844122EB-A49B-4BBA-884D-8CF93B76AB68}" type="presParOf" srcId="{27466A88-796F-41B7-8D20-9CD908E428AA}" destId="{CF9C8599-8188-4558-9FC5-6FAAE24B706C}" srcOrd="0" destOrd="0" presId="urn:microsoft.com/office/officeart/2008/layout/VerticalCurvedList"/>
    <dgm:cxn modelId="{0339BCE0-7FB1-49E1-B187-73B4A8FD029A}" type="presParOf" srcId="{0429AB48-598A-49F2-8742-887AE443287E}" destId="{A036A9FD-3639-4087-BADA-D98C07B7A1DB}" srcOrd="3" destOrd="0" presId="urn:microsoft.com/office/officeart/2008/layout/VerticalCurvedList"/>
    <dgm:cxn modelId="{FE0D4E45-777E-4CF3-A4FB-0C5A7BC85D11}" type="presParOf" srcId="{0429AB48-598A-49F2-8742-887AE443287E}" destId="{09AD0115-CB5F-4F59-AA22-12CC4D210A8B}" srcOrd="4" destOrd="0" presId="urn:microsoft.com/office/officeart/2008/layout/VerticalCurvedList"/>
    <dgm:cxn modelId="{A464564E-E4C1-454A-B457-D54D1F427EEC}" type="presParOf" srcId="{09AD0115-CB5F-4F59-AA22-12CC4D210A8B}" destId="{43C8FBF8-6A18-4FDD-B6BA-3F5413E8ECA3}" srcOrd="0" destOrd="0" presId="urn:microsoft.com/office/officeart/2008/layout/VerticalCurvedList"/>
    <dgm:cxn modelId="{9983BBC7-F3DD-4D11-B79C-A52951D1BDEB}" type="presParOf" srcId="{0429AB48-598A-49F2-8742-887AE443287E}" destId="{8573C758-9955-4123-A3A9-67D9E5198935}" srcOrd="5" destOrd="0" presId="urn:microsoft.com/office/officeart/2008/layout/VerticalCurvedList"/>
    <dgm:cxn modelId="{A9079AC2-DD1E-4C51-A4D2-B45F2A9EA439}" type="presParOf" srcId="{0429AB48-598A-49F2-8742-887AE443287E}" destId="{938A6224-D145-4057-B280-967B6550077A}" srcOrd="6" destOrd="0" presId="urn:microsoft.com/office/officeart/2008/layout/VerticalCurvedList"/>
    <dgm:cxn modelId="{82491E6E-6BD1-4EB4-A673-1ABF7826B4A3}" type="presParOf" srcId="{938A6224-D145-4057-B280-967B6550077A}" destId="{BD2D12F2-F282-45F9-8E19-B392C56CC9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739B85-A6B2-4148-93D8-E33619FA23CA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D826025D-022F-4DD9-8802-BC29BFB9CFC6}">
      <dgm:prSet custT="1"/>
      <dgm:spPr/>
      <dgm:t>
        <a:bodyPr/>
        <a:lstStyle/>
        <a:p>
          <a:pPr rtl="0"/>
          <a:r>
            <a:rPr lang="zh-TW" sz="2400" dirty="0" smtClean="0"/>
            <a:t>字型、大小、色彩</a:t>
          </a:r>
          <a:endParaRPr lang="zh-TW" altLang="en-US" sz="2400" dirty="0"/>
        </a:p>
      </dgm:t>
    </dgm:pt>
    <dgm:pt modelId="{C050933D-9852-4265-AA21-69608357D15C}" type="parTrans" cxnId="{CF3FFF75-A74B-4D67-A585-2DA267F04266}">
      <dgm:prSet/>
      <dgm:spPr/>
      <dgm:t>
        <a:bodyPr/>
        <a:lstStyle/>
        <a:p>
          <a:endParaRPr lang="zh-TW" altLang="en-US" sz="2400"/>
        </a:p>
      </dgm:t>
    </dgm:pt>
    <dgm:pt modelId="{BDC07739-785A-4B56-81EB-BB8B7527EDF5}" type="sibTrans" cxnId="{CF3FFF75-A74B-4D67-A585-2DA267F04266}">
      <dgm:prSet/>
      <dgm:spPr/>
      <dgm:t>
        <a:bodyPr/>
        <a:lstStyle/>
        <a:p>
          <a:endParaRPr lang="zh-TW" altLang="en-US" sz="2400"/>
        </a:p>
      </dgm:t>
    </dgm:pt>
    <dgm:pt modelId="{98E41CAD-FEAC-47B9-BEC7-C5E426F143B1}">
      <dgm:prSet custT="1"/>
      <dgm:spPr/>
      <dgm:t>
        <a:bodyPr/>
        <a:lstStyle/>
        <a:p>
          <a:r>
            <a:rPr lang="zh-TW" sz="2400" dirty="0" smtClean="0"/>
            <a:t>框線</a:t>
          </a:r>
          <a:r>
            <a:rPr lang="en-US" sz="2400" dirty="0" smtClean="0"/>
            <a:t>-</a:t>
          </a:r>
          <a:r>
            <a:rPr lang="zh-TW" sz="2400" dirty="0" smtClean="0"/>
            <a:t>繪製框線、繪製格線</a:t>
          </a:r>
          <a:endParaRPr lang="zh-TW" sz="2400" dirty="0"/>
        </a:p>
      </dgm:t>
    </dgm:pt>
    <dgm:pt modelId="{1C3C6DFE-70EA-4F96-9321-59C9DCFC3931}" type="parTrans" cxnId="{A0A8659E-08DE-400F-9782-43F774C08531}">
      <dgm:prSet/>
      <dgm:spPr/>
      <dgm:t>
        <a:bodyPr/>
        <a:lstStyle/>
        <a:p>
          <a:endParaRPr lang="zh-TW" altLang="en-US" sz="2400"/>
        </a:p>
      </dgm:t>
    </dgm:pt>
    <dgm:pt modelId="{356B7AAC-A5A0-4968-B7CC-D875E3B1557E}" type="sibTrans" cxnId="{A0A8659E-08DE-400F-9782-43F774C08531}">
      <dgm:prSet/>
      <dgm:spPr/>
      <dgm:t>
        <a:bodyPr/>
        <a:lstStyle/>
        <a:p>
          <a:endParaRPr lang="zh-TW" altLang="en-US" sz="2400"/>
        </a:p>
      </dgm:t>
    </dgm:pt>
    <dgm:pt modelId="{F7C865F3-8B49-4A1C-B763-EFB55E21DD17}">
      <dgm:prSet custT="1"/>
      <dgm:spPr/>
      <dgm:t>
        <a:bodyPr/>
        <a:lstStyle/>
        <a:p>
          <a:r>
            <a:rPr lang="zh-TW" altLang="en-US" sz="2400" dirty="0" smtClean="0"/>
            <a:t>對齊方式</a:t>
          </a:r>
          <a:endParaRPr lang="zh-TW" altLang="en-US" sz="2400" dirty="0"/>
        </a:p>
      </dgm:t>
    </dgm:pt>
    <dgm:pt modelId="{9800C5C6-5D5E-457F-BE34-662FED3A9F77}" type="parTrans" cxnId="{B991995F-3D69-497C-AFE5-4AD5EF258169}">
      <dgm:prSet/>
      <dgm:spPr/>
      <dgm:t>
        <a:bodyPr/>
        <a:lstStyle/>
        <a:p>
          <a:endParaRPr lang="zh-TW" altLang="en-US" sz="2400"/>
        </a:p>
      </dgm:t>
    </dgm:pt>
    <dgm:pt modelId="{69F01AEA-9E6A-40C7-B87D-19BFC3455BEE}" type="sibTrans" cxnId="{B991995F-3D69-497C-AFE5-4AD5EF258169}">
      <dgm:prSet/>
      <dgm:spPr/>
      <dgm:t>
        <a:bodyPr/>
        <a:lstStyle/>
        <a:p>
          <a:endParaRPr lang="zh-TW" altLang="en-US" sz="2400"/>
        </a:p>
      </dgm:t>
    </dgm:pt>
    <dgm:pt modelId="{783407EA-20CF-41D6-9E94-94FD5D9ABBFD}">
      <dgm:prSet custT="1"/>
      <dgm:spPr/>
      <dgm:t>
        <a:bodyPr/>
        <a:lstStyle/>
        <a:p>
          <a:r>
            <a:rPr lang="zh-TW" altLang="en-US" sz="2400" dirty="0" smtClean="0"/>
            <a:t>數值格式</a:t>
          </a:r>
          <a:endParaRPr lang="zh-TW" altLang="en-US" sz="2400" dirty="0"/>
        </a:p>
      </dgm:t>
    </dgm:pt>
    <dgm:pt modelId="{2DBDA9F7-272D-4D7D-AE06-CB1B5FF5549B}" type="parTrans" cxnId="{95DE4D54-5F83-425D-8E57-3C50CC61294D}">
      <dgm:prSet/>
      <dgm:spPr/>
      <dgm:t>
        <a:bodyPr/>
        <a:lstStyle/>
        <a:p>
          <a:endParaRPr lang="zh-TW" altLang="en-US" sz="2400"/>
        </a:p>
      </dgm:t>
    </dgm:pt>
    <dgm:pt modelId="{7B7C39F4-0B86-4160-A083-033FCE3DA0D5}" type="sibTrans" cxnId="{95DE4D54-5F83-425D-8E57-3C50CC61294D}">
      <dgm:prSet/>
      <dgm:spPr/>
      <dgm:t>
        <a:bodyPr/>
        <a:lstStyle/>
        <a:p>
          <a:endParaRPr lang="zh-TW" altLang="en-US" sz="2400"/>
        </a:p>
      </dgm:t>
    </dgm:pt>
    <dgm:pt modelId="{BB097D4D-B2CD-4942-8401-CC2DA871B6AA}" type="pres">
      <dgm:prSet presAssocID="{01739B85-A6B2-4148-93D8-E33619FA23C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FCCD5108-4749-458B-9437-F0E6554B040D}" type="pres">
      <dgm:prSet presAssocID="{01739B85-A6B2-4148-93D8-E33619FA23CA}" presName="Name1" presStyleCnt="0"/>
      <dgm:spPr/>
      <dgm:t>
        <a:bodyPr/>
        <a:lstStyle/>
        <a:p>
          <a:endParaRPr lang="zh-TW" altLang="en-US"/>
        </a:p>
      </dgm:t>
    </dgm:pt>
    <dgm:pt modelId="{C40A7ECC-D16D-4C3B-B88C-64DECE75DCA3}" type="pres">
      <dgm:prSet presAssocID="{01739B85-A6B2-4148-93D8-E33619FA23CA}" presName="cycle" presStyleCnt="0"/>
      <dgm:spPr/>
      <dgm:t>
        <a:bodyPr/>
        <a:lstStyle/>
        <a:p>
          <a:endParaRPr lang="zh-TW" altLang="en-US"/>
        </a:p>
      </dgm:t>
    </dgm:pt>
    <dgm:pt modelId="{7046D7DD-2452-401B-95BE-A1BB15E65EA8}" type="pres">
      <dgm:prSet presAssocID="{01739B85-A6B2-4148-93D8-E33619FA23CA}" presName="srcNode" presStyleLbl="node1" presStyleIdx="0" presStyleCnt="4"/>
      <dgm:spPr/>
      <dgm:t>
        <a:bodyPr/>
        <a:lstStyle/>
        <a:p>
          <a:endParaRPr lang="zh-TW" altLang="en-US"/>
        </a:p>
      </dgm:t>
    </dgm:pt>
    <dgm:pt modelId="{ADE503A5-DF93-4690-BC87-75095CEA7368}" type="pres">
      <dgm:prSet presAssocID="{01739B85-A6B2-4148-93D8-E33619FA23CA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7F3365F9-7681-438A-930B-AC6F7E8B33FA}" type="pres">
      <dgm:prSet presAssocID="{01739B85-A6B2-4148-93D8-E33619FA23CA}" presName="extraNode" presStyleLbl="node1" presStyleIdx="0" presStyleCnt="4"/>
      <dgm:spPr/>
      <dgm:t>
        <a:bodyPr/>
        <a:lstStyle/>
        <a:p>
          <a:endParaRPr lang="zh-TW" altLang="en-US"/>
        </a:p>
      </dgm:t>
    </dgm:pt>
    <dgm:pt modelId="{DB92D3FD-51B8-4551-9CB4-F7FCE405C78C}" type="pres">
      <dgm:prSet presAssocID="{01739B85-A6B2-4148-93D8-E33619FA23CA}" presName="dstNode" presStyleLbl="node1" presStyleIdx="0" presStyleCnt="4"/>
      <dgm:spPr/>
      <dgm:t>
        <a:bodyPr/>
        <a:lstStyle/>
        <a:p>
          <a:endParaRPr lang="zh-TW" altLang="en-US"/>
        </a:p>
      </dgm:t>
    </dgm:pt>
    <dgm:pt modelId="{11ED4510-2E9F-4B25-9F90-406DB5D72866}" type="pres">
      <dgm:prSet presAssocID="{D826025D-022F-4DD9-8802-BC29BFB9CFC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418DD2-FCB6-474D-9C23-CED094063DE9}" type="pres">
      <dgm:prSet presAssocID="{D826025D-022F-4DD9-8802-BC29BFB9CFC6}" presName="accent_1" presStyleCnt="0"/>
      <dgm:spPr/>
      <dgm:t>
        <a:bodyPr/>
        <a:lstStyle/>
        <a:p>
          <a:endParaRPr lang="zh-TW" altLang="en-US"/>
        </a:p>
      </dgm:t>
    </dgm:pt>
    <dgm:pt modelId="{8E5804B0-E0D4-4359-9B89-F8F0AFF9B19A}" type="pres">
      <dgm:prSet presAssocID="{D826025D-022F-4DD9-8802-BC29BFB9CFC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B3C97920-70FA-4153-B3D1-C801CAA7557E}" type="pres">
      <dgm:prSet presAssocID="{98E41CAD-FEAC-47B9-BEC7-C5E426F143B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D96B6C-3C79-4E20-976C-3537ADFF7925}" type="pres">
      <dgm:prSet presAssocID="{98E41CAD-FEAC-47B9-BEC7-C5E426F143B1}" presName="accent_2" presStyleCnt="0"/>
      <dgm:spPr/>
      <dgm:t>
        <a:bodyPr/>
        <a:lstStyle/>
        <a:p>
          <a:endParaRPr lang="zh-TW" altLang="en-US"/>
        </a:p>
      </dgm:t>
    </dgm:pt>
    <dgm:pt modelId="{665372FC-1418-44A3-ADDB-E0D334BCE53E}" type="pres">
      <dgm:prSet presAssocID="{98E41CAD-FEAC-47B9-BEC7-C5E426F143B1}" presName="accentRepeatNode" presStyleLbl="solidFgAcc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DFF7673-B6FE-475F-90E6-D9E42C48B941}" type="pres">
      <dgm:prSet presAssocID="{F7C865F3-8B49-4A1C-B763-EFB55E21DD1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A9B0D2-9078-4ED4-8CBC-5FC177770A6A}" type="pres">
      <dgm:prSet presAssocID="{F7C865F3-8B49-4A1C-B763-EFB55E21DD17}" presName="accent_3" presStyleCnt="0"/>
      <dgm:spPr/>
      <dgm:t>
        <a:bodyPr/>
        <a:lstStyle/>
        <a:p>
          <a:endParaRPr lang="zh-TW" altLang="en-US"/>
        </a:p>
      </dgm:t>
    </dgm:pt>
    <dgm:pt modelId="{47BD50FA-2135-4F78-8D9E-6706EC1225ED}" type="pres">
      <dgm:prSet presAssocID="{F7C865F3-8B49-4A1C-B763-EFB55E21DD17}" presName="accentRepeatNode" presStyleLbl="solidFgAcc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0A084297-21A5-4B95-A32B-3C8605268A77}" type="pres">
      <dgm:prSet presAssocID="{783407EA-20CF-41D6-9E94-94FD5D9ABBF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6F1C5-4713-4598-8F34-4E19F0C6948C}" type="pres">
      <dgm:prSet presAssocID="{783407EA-20CF-41D6-9E94-94FD5D9ABBFD}" presName="accent_4" presStyleCnt="0"/>
      <dgm:spPr/>
      <dgm:t>
        <a:bodyPr/>
        <a:lstStyle/>
        <a:p>
          <a:endParaRPr lang="zh-TW" altLang="en-US"/>
        </a:p>
      </dgm:t>
    </dgm:pt>
    <dgm:pt modelId="{94C76297-61EC-4FED-9F47-58BD2A5C9282}" type="pres">
      <dgm:prSet presAssocID="{783407EA-20CF-41D6-9E94-94FD5D9ABBFD}" presName="accentRepeatNode" presStyleLbl="solidFgAcc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3BCDCF72-D359-4FD6-8B34-03902BA0E84E}" type="presOf" srcId="{D826025D-022F-4DD9-8802-BC29BFB9CFC6}" destId="{11ED4510-2E9F-4B25-9F90-406DB5D72866}" srcOrd="0" destOrd="0" presId="urn:microsoft.com/office/officeart/2008/layout/VerticalCurvedList"/>
    <dgm:cxn modelId="{B991995F-3D69-497C-AFE5-4AD5EF258169}" srcId="{01739B85-A6B2-4148-93D8-E33619FA23CA}" destId="{F7C865F3-8B49-4A1C-B763-EFB55E21DD17}" srcOrd="2" destOrd="0" parTransId="{9800C5C6-5D5E-457F-BE34-662FED3A9F77}" sibTransId="{69F01AEA-9E6A-40C7-B87D-19BFC3455BEE}"/>
    <dgm:cxn modelId="{CF3FFF75-A74B-4D67-A585-2DA267F04266}" srcId="{01739B85-A6B2-4148-93D8-E33619FA23CA}" destId="{D826025D-022F-4DD9-8802-BC29BFB9CFC6}" srcOrd="0" destOrd="0" parTransId="{C050933D-9852-4265-AA21-69608357D15C}" sibTransId="{BDC07739-785A-4B56-81EB-BB8B7527EDF5}"/>
    <dgm:cxn modelId="{95DE4D54-5F83-425D-8E57-3C50CC61294D}" srcId="{01739B85-A6B2-4148-93D8-E33619FA23CA}" destId="{783407EA-20CF-41D6-9E94-94FD5D9ABBFD}" srcOrd="3" destOrd="0" parTransId="{2DBDA9F7-272D-4D7D-AE06-CB1B5FF5549B}" sibTransId="{7B7C39F4-0B86-4160-A083-033FCE3DA0D5}"/>
    <dgm:cxn modelId="{4E9490FD-82FA-4A38-B60C-9D5D4083E667}" type="presOf" srcId="{98E41CAD-FEAC-47B9-BEC7-C5E426F143B1}" destId="{B3C97920-70FA-4153-B3D1-C801CAA7557E}" srcOrd="0" destOrd="0" presId="urn:microsoft.com/office/officeart/2008/layout/VerticalCurvedList"/>
    <dgm:cxn modelId="{58F14E2C-BE7A-4C2D-B918-0F7D291CC215}" type="presOf" srcId="{F7C865F3-8B49-4A1C-B763-EFB55E21DD17}" destId="{4DFF7673-B6FE-475F-90E6-D9E42C48B941}" srcOrd="0" destOrd="0" presId="urn:microsoft.com/office/officeart/2008/layout/VerticalCurvedList"/>
    <dgm:cxn modelId="{811B5931-E6B5-44E5-B0DD-E6FC8F0F2F5F}" type="presOf" srcId="{01739B85-A6B2-4148-93D8-E33619FA23CA}" destId="{BB097D4D-B2CD-4942-8401-CC2DA871B6AA}" srcOrd="0" destOrd="0" presId="urn:microsoft.com/office/officeart/2008/layout/VerticalCurvedList"/>
    <dgm:cxn modelId="{D947C493-C8F8-4FA2-A877-00369277E5DD}" type="presOf" srcId="{783407EA-20CF-41D6-9E94-94FD5D9ABBFD}" destId="{0A084297-21A5-4B95-A32B-3C8605268A77}" srcOrd="0" destOrd="0" presId="urn:microsoft.com/office/officeart/2008/layout/VerticalCurvedList"/>
    <dgm:cxn modelId="{A0A8659E-08DE-400F-9782-43F774C08531}" srcId="{01739B85-A6B2-4148-93D8-E33619FA23CA}" destId="{98E41CAD-FEAC-47B9-BEC7-C5E426F143B1}" srcOrd="1" destOrd="0" parTransId="{1C3C6DFE-70EA-4F96-9321-59C9DCFC3931}" sibTransId="{356B7AAC-A5A0-4968-B7CC-D875E3B1557E}"/>
    <dgm:cxn modelId="{49C10AAA-BFB2-4E70-B3E5-C7C2E256B4F6}" type="presOf" srcId="{BDC07739-785A-4B56-81EB-BB8B7527EDF5}" destId="{ADE503A5-DF93-4690-BC87-75095CEA7368}" srcOrd="0" destOrd="0" presId="urn:microsoft.com/office/officeart/2008/layout/VerticalCurvedList"/>
    <dgm:cxn modelId="{0FD4FEB5-7BEC-4659-9CD1-E9C454793D1D}" type="presParOf" srcId="{BB097D4D-B2CD-4942-8401-CC2DA871B6AA}" destId="{FCCD5108-4749-458B-9437-F0E6554B040D}" srcOrd="0" destOrd="0" presId="urn:microsoft.com/office/officeart/2008/layout/VerticalCurvedList"/>
    <dgm:cxn modelId="{05C253F5-B8F8-460F-8889-BDDBE2884880}" type="presParOf" srcId="{FCCD5108-4749-458B-9437-F0E6554B040D}" destId="{C40A7ECC-D16D-4C3B-B88C-64DECE75DCA3}" srcOrd="0" destOrd="0" presId="urn:microsoft.com/office/officeart/2008/layout/VerticalCurvedList"/>
    <dgm:cxn modelId="{00002A49-34B4-4DF5-BCA1-766B04DDB7BF}" type="presParOf" srcId="{C40A7ECC-D16D-4C3B-B88C-64DECE75DCA3}" destId="{7046D7DD-2452-401B-95BE-A1BB15E65EA8}" srcOrd="0" destOrd="0" presId="urn:microsoft.com/office/officeart/2008/layout/VerticalCurvedList"/>
    <dgm:cxn modelId="{BEA298E8-8391-4605-98EC-5735B50CAE9D}" type="presParOf" srcId="{C40A7ECC-D16D-4C3B-B88C-64DECE75DCA3}" destId="{ADE503A5-DF93-4690-BC87-75095CEA7368}" srcOrd="1" destOrd="0" presId="urn:microsoft.com/office/officeart/2008/layout/VerticalCurvedList"/>
    <dgm:cxn modelId="{196612F9-16D1-4550-B7F5-E162CC342C9C}" type="presParOf" srcId="{C40A7ECC-D16D-4C3B-B88C-64DECE75DCA3}" destId="{7F3365F9-7681-438A-930B-AC6F7E8B33FA}" srcOrd="2" destOrd="0" presId="urn:microsoft.com/office/officeart/2008/layout/VerticalCurvedList"/>
    <dgm:cxn modelId="{20BC04A3-0B23-45BC-A56E-6A946101DACB}" type="presParOf" srcId="{C40A7ECC-D16D-4C3B-B88C-64DECE75DCA3}" destId="{DB92D3FD-51B8-4551-9CB4-F7FCE405C78C}" srcOrd="3" destOrd="0" presId="urn:microsoft.com/office/officeart/2008/layout/VerticalCurvedList"/>
    <dgm:cxn modelId="{DEF6D5EB-A27D-4780-AD85-6922BA581045}" type="presParOf" srcId="{FCCD5108-4749-458B-9437-F0E6554B040D}" destId="{11ED4510-2E9F-4B25-9F90-406DB5D72866}" srcOrd="1" destOrd="0" presId="urn:microsoft.com/office/officeart/2008/layout/VerticalCurvedList"/>
    <dgm:cxn modelId="{97AD2392-37D8-4C8B-A69B-43AC61035FE5}" type="presParOf" srcId="{FCCD5108-4749-458B-9437-F0E6554B040D}" destId="{54418DD2-FCB6-474D-9C23-CED094063DE9}" srcOrd="2" destOrd="0" presId="urn:microsoft.com/office/officeart/2008/layout/VerticalCurvedList"/>
    <dgm:cxn modelId="{64C6C97F-A580-4FAE-9FDD-53539F3C63B3}" type="presParOf" srcId="{54418DD2-FCB6-474D-9C23-CED094063DE9}" destId="{8E5804B0-E0D4-4359-9B89-F8F0AFF9B19A}" srcOrd="0" destOrd="0" presId="urn:microsoft.com/office/officeart/2008/layout/VerticalCurvedList"/>
    <dgm:cxn modelId="{BA9CB22C-803C-4FA1-A131-A3E62A4C8EC5}" type="presParOf" srcId="{FCCD5108-4749-458B-9437-F0E6554B040D}" destId="{B3C97920-70FA-4153-B3D1-C801CAA7557E}" srcOrd="3" destOrd="0" presId="urn:microsoft.com/office/officeart/2008/layout/VerticalCurvedList"/>
    <dgm:cxn modelId="{F6D7139E-8B22-4521-8EF2-726537476608}" type="presParOf" srcId="{FCCD5108-4749-458B-9437-F0E6554B040D}" destId="{A0D96B6C-3C79-4E20-976C-3537ADFF7925}" srcOrd="4" destOrd="0" presId="urn:microsoft.com/office/officeart/2008/layout/VerticalCurvedList"/>
    <dgm:cxn modelId="{CBADFBEF-0A24-4093-9F3C-015E241A9CC8}" type="presParOf" srcId="{A0D96B6C-3C79-4E20-976C-3537ADFF7925}" destId="{665372FC-1418-44A3-ADDB-E0D334BCE53E}" srcOrd="0" destOrd="0" presId="urn:microsoft.com/office/officeart/2008/layout/VerticalCurvedList"/>
    <dgm:cxn modelId="{4DACBF88-A5EC-492F-95DE-C6931129942A}" type="presParOf" srcId="{FCCD5108-4749-458B-9437-F0E6554B040D}" destId="{4DFF7673-B6FE-475F-90E6-D9E42C48B941}" srcOrd="5" destOrd="0" presId="urn:microsoft.com/office/officeart/2008/layout/VerticalCurvedList"/>
    <dgm:cxn modelId="{AA79E4D4-0239-4132-AB17-323D91F49CB7}" type="presParOf" srcId="{FCCD5108-4749-458B-9437-F0E6554B040D}" destId="{08A9B0D2-9078-4ED4-8CBC-5FC177770A6A}" srcOrd="6" destOrd="0" presId="urn:microsoft.com/office/officeart/2008/layout/VerticalCurvedList"/>
    <dgm:cxn modelId="{EF73D70D-E9C0-47F8-ABEA-089F7675FD99}" type="presParOf" srcId="{08A9B0D2-9078-4ED4-8CBC-5FC177770A6A}" destId="{47BD50FA-2135-4F78-8D9E-6706EC1225ED}" srcOrd="0" destOrd="0" presId="urn:microsoft.com/office/officeart/2008/layout/VerticalCurvedList"/>
    <dgm:cxn modelId="{80D61A06-F903-4EAF-96EA-43F959CB0DF8}" type="presParOf" srcId="{FCCD5108-4749-458B-9437-F0E6554B040D}" destId="{0A084297-21A5-4B95-A32B-3C8605268A77}" srcOrd="7" destOrd="0" presId="urn:microsoft.com/office/officeart/2008/layout/VerticalCurvedList"/>
    <dgm:cxn modelId="{7E92B62F-F422-42ED-8695-0A46852421B4}" type="presParOf" srcId="{FCCD5108-4749-458B-9437-F0E6554B040D}" destId="{3A16F1C5-4713-4598-8F34-4E19F0C6948C}" srcOrd="8" destOrd="0" presId="urn:microsoft.com/office/officeart/2008/layout/VerticalCurvedList"/>
    <dgm:cxn modelId="{A8BA96A4-DE44-4140-8770-A5CAE2CB7128}" type="presParOf" srcId="{3A16F1C5-4713-4598-8F34-4E19F0C6948C}" destId="{94C76297-61EC-4FED-9F47-58BD2A5C92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AE0A11-17DE-433A-A114-7BFA17A0C603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2DBF1311-D210-4267-B0CE-677F0E86C143}">
      <dgm:prSet custT="1"/>
      <dgm:spPr/>
      <dgm:t>
        <a:bodyPr/>
        <a:lstStyle/>
        <a:p>
          <a:pPr rtl="0"/>
          <a:r>
            <a:rPr lang="zh-TW" altLang="en-US" sz="2400" dirty="0" smtClean="0"/>
            <a:t>資料範圍轉換為表格</a:t>
          </a:r>
          <a:endParaRPr lang="zh-TW" altLang="en-US" sz="2400" b="1" dirty="0"/>
        </a:p>
      </dgm:t>
    </dgm:pt>
    <dgm:pt modelId="{BDF4452F-42D7-4FBC-8AA8-ED536AA046B0}" type="parTrans" cxnId="{50845514-A16E-4B55-823F-1E9FD4FE4071}">
      <dgm:prSet/>
      <dgm:spPr/>
      <dgm:t>
        <a:bodyPr/>
        <a:lstStyle/>
        <a:p>
          <a:endParaRPr lang="zh-TW" altLang="en-US" sz="2400" b="1"/>
        </a:p>
      </dgm:t>
    </dgm:pt>
    <dgm:pt modelId="{FB7C8E95-0FDF-4EA6-87F5-DBC47AE14CFD}" type="sibTrans" cxnId="{50845514-A16E-4B55-823F-1E9FD4FE4071}">
      <dgm:prSet/>
      <dgm:spPr/>
      <dgm:t>
        <a:bodyPr/>
        <a:lstStyle/>
        <a:p>
          <a:endParaRPr lang="zh-TW" altLang="en-US" sz="2400" b="1"/>
        </a:p>
      </dgm:t>
    </dgm:pt>
    <dgm:pt modelId="{11E8DA40-05AF-4D71-A347-631D1DA4E736}">
      <dgm:prSet custT="1"/>
      <dgm:spPr/>
      <dgm:t>
        <a:bodyPr/>
        <a:lstStyle/>
        <a:p>
          <a:r>
            <a:rPr lang="zh-TW" altLang="en-US" sz="2400" dirty="0" smtClean="0"/>
            <a:t>表格樣式</a:t>
          </a:r>
          <a:endParaRPr lang="zh-TW" altLang="en-US" sz="2400" dirty="0"/>
        </a:p>
      </dgm:t>
    </dgm:pt>
    <dgm:pt modelId="{724770AB-7CCB-4CB6-B9B4-6B03C0B7FF91}" type="parTrans" cxnId="{7CD267DE-FDAC-4E16-9A89-F87EDC306D52}">
      <dgm:prSet/>
      <dgm:spPr/>
      <dgm:t>
        <a:bodyPr/>
        <a:lstStyle/>
        <a:p>
          <a:endParaRPr lang="zh-TW" altLang="en-US" sz="2400"/>
        </a:p>
      </dgm:t>
    </dgm:pt>
    <dgm:pt modelId="{0D501C4F-C91C-4508-88F2-7169ADA6CDD2}" type="sibTrans" cxnId="{7CD267DE-FDAC-4E16-9A89-F87EDC306D52}">
      <dgm:prSet/>
      <dgm:spPr/>
      <dgm:t>
        <a:bodyPr/>
        <a:lstStyle/>
        <a:p>
          <a:endParaRPr lang="zh-TW" altLang="en-US" sz="2400"/>
        </a:p>
      </dgm:t>
    </dgm:pt>
    <dgm:pt modelId="{AE7F3AC2-A63D-4DB0-9C8E-AC45778547AE}">
      <dgm:prSet custT="1"/>
      <dgm:spPr/>
      <dgm:t>
        <a:bodyPr/>
        <a:lstStyle/>
        <a:p>
          <a:r>
            <a:rPr lang="zh-TW" altLang="en-US" sz="2400" dirty="0" smtClean="0"/>
            <a:t>表格欄列增刪</a:t>
          </a:r>
          <a:endParaRPr lang="zh-TW" altLang="en-US" sz="2400" dirty="0"/>
        </a:p>
      </dgm:t>
    </dgm:pt>
    <dgm:pt modelId="{74ABE9F5-1341-4B89-8235-60845ACEBB72}" type="parTrans" cxnId="{3BA09A1D-38F7-4653-BAD9-905B5375EC7F}">
      <dgm:prSet/>
      <dgm:spPr/>
      <dgm:t>
        <a:bodyPr/>
        <a:lstStyle/>
        <a:p>
          <a:endParaRPr lang="zh-TW" altLang="en-US" sz="2400"/>
        </a:p>
      </dgm:t>
    </dgm:pt>
    <dgm:pt modelId="{D653876F-F308-4240-99D5-986F4C34A8DF}" type="sibTrans" cxnId="{3BA09A1D-38F7-4653-BAD9-905B5375EC7F}">
      <dgm:prSet/>
      <dgm:spPr/>
      <dgm:t>
        <a:bodyPr/>
        <a:lstStyle/>
        <a:p>
          <a:endParaRPr lang="zh-TW" altLang="en-US" sz="2400"/>
        </a:p>
      </dgm:t>
    </dgm:pt>
    <dgm:pt modelId="{0679BE25-5A42-4DFE-9810-F3361C162991}">
      <dgm:prSet custT="1"/>
      <dgm:spPr/>
      <dgm:t>
        <a:bodyPr/>
        <a:lstStyle/>
        <a:p>
          <a:r>
            <a:rPr lang="zh-TW" altLang="en-US" sz="2400" dirty="0" smtClean="0"/>
            <a:t>選取表格方法</a:t>
          </a:r>
          <a:endParaRPr lang="zh-TW" altLang="en-US" sz="2400" dirty="0"/>
        </a:p>
      </dgm:t>
    </dgm:pt>
    <dgm:pt modelId="{71C6D803-CCEC-40B2-ADAA-3415046F0C40}" type="parTrans" cxnId="{CB42BEB2-25A4-4247-8C87-A666858499C1}">
      <dgm:prSet/>
      <dgm:spPr/>
      <dgm:t>
        <a:bodyPr/>
        <a:lstStyle/>
        <a:p>
          <a:endParaRPr lang="zh-TW" altLang="en-US" sz="2400"/>
        </a:p>
      </dgm:t>
    </dgm:pt>
    <dgm:pt modelId="{88AD685A-9A8F-4483-9BDF-1E363340527F}" type="sibTrans" cxnId="{CB42BEB2-25A4-4247-8C87-A666858499C1}">
      <dgm:prSet/>
      <dgm:spPr/>
      <dgm:t>
        <a:bodyPr/>
        <a:lstStyle/>
        <a:p>
          <a:endParaRPr lang="zh-TW" altLang="en-US" sz="2400"/>
        </a:p>
      </dgm:t>
    </dgm:pt>
    <dgm:pt modelId="{F87A470A-0417-4DD4-BCCA-D1EC0BA25764}">
      <dgm:prSet custT="1"/>
      <dgm:spPr/>
      <dgm:t>
        <a:bodyPr/>
        <a:lstStyle/>
        <a:p>
          <a:r>
            <a:rPr lang="zh-TW" altLang="en-US" sz="2400" dirty="0" smtClean="0"/>
            <a:t>表格名稱與範圍調整</a:t>
          </a:r>
          <a:endParaRPr lang="zh-TW" altLang="en-US" sz="2400" dirty="0"/>
        </a:p>
      </dgm:t>
    </dgm:pt>
    <dgm:pt modelId="{F5F449D7-354F-49F9-BEFA-DF2481737A17}" type="parTrans" cxnId="{600E88AF-A2B4-4420-B75D-57411F0C43F3}">
      <dgm:prSet/>
      <dgm:spPr/>
      <dgm:t>
        <a:bodyPr/>
        <a:lstStyle/>
        <a:p>
          <a:endParaRPr lang="zh-TW" altLang="en-US" sz="2400"/>
        </a:p>
      </dgm:t>
    </dgm:pt>
    <dgm:pt modelId="{085500B8-92DF-4468-8BDA-43CB99300DAE}" type="sibTrans" cxnId="{600E88AF-A2B4-4420-B75D-57411F0C43F3}">
      <dgm:prSet/>
      <dgm:spPr/>
      <dgm:t>
        <a:bodyPr/>
        <a:lstStyle/>
        <a:p>
          <a:endParaRPr lang="zh-TW" altLang="en-US" sz="2400"/>
        </a:p>
      </dgm:t>
    </dgm:pt>
    <dgm:pt modelId="{73195B0F-2503-4026-B7C6-CA1908CF5EFD}" type="pres">
      <dgm:prSet presAssocID="{F1AE0A11-17DE-433A-A114-7BFA17A0C60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38485BB8-6AFE-4AD1-B73A-E3C0109B2BBD}" type="pres">
      <dgm:prSet presAssocID="{F1AE0A11-17DE-433A-A114-7BFA17A0C603}" presName="Name1" presStyleCnt="0"/>
      <dgm:spPr/>
      <dgm:t>
        <a:bodyPr/>
        <a:lstStyle/>
        <a:p>
          <a:endParaRPr lang="zh-TW" altLang="en-US"/>
        </a:p>
      </dgm:t>
    </dgm:pt>
    <dgm:pt modelId="{3C37071A-298D-4809-9825-03A6F8E05DFD}" type="pres">
      <dgm:prSet presAssocID="{F1AE0A11-17DE-433A-A114-7BFA17A0C603}" presName="cycle" presStyleCnt="0"/>
      <dgm:spPr/>
      <dgm:t>
        <a:bodyPr/>
        <a:lstStyle/>
        <a:p>
          <a:endParaRPr lang="zh-TW" altLang="en-US"/>
        </a:p>
      </dgm:t>
    </dgm:pt>
    <dgm:pt modelId="{C87B7D9E-F3D4-4306-9E94-F74BD1EFD6BF}" type="pres">
      <dgm:prSet presAssocID="{F1AE0A11-17DE-433A-A114-7BFA17A0C603}" presName="srcNode" presStyleLbl="node1" presStyleIdx="0" presStyleCnt="5"/>
      <dgm:spPr/>
      <dgm:t>
        <a:bodyPr/>
        <a:lstStyle/>
        <a:p>
          <a:endParaRPr lang="zh-TW" altLang="en-US"/>
        </a:p>
      </dgm:t>
    </dgm:pt>
    <dgm:pt modelId="{C3AC51E5-369C-47F6-AB6D-FC17AC2C069A}" type="pres">
      <dgm:prSet presAssocID="{F1AE0A11-17DE-433A-A114-7BFA17A0C603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A4119C6A-AA26-47A2-ABEF-E3AB91CAFF04}" type="pres">
      <dgm:prSet presAssocID="{F1AE0A11-17DE-433A-A114-7BFA17A0C603}" presName="extraNode" presStyleLbl="node1" presStyleIdx="0" presStyleCnt="5"/>
      <dgm:spPr/>
      <dgm:t>
        <a:bodyPr/>
        <a:lstStyle/>
        <a:p>
          <a:endParaRPr lang="zh-TW" altLang="en-US"/>
        </a:p>
      </dgm:t>
    </dgm:pt>
    <dgm:pt modelId="{05E6BEA7-DFAA-4505-A039-51F2B1A6BCA3}" type="pres">
      <dgm:prSet presAssocID="{F1AE0A11-17DE-433A-A114-7BFA17A0C603}" presName="dstNode" presStyleLbl="node1" presStyleIdx="0" presStyleCnt="5"/>
      <dgm:spPr/>
      <dgm:t>
        <a:bodyPr/>
        <a:lstStyle/>
        <a:p>
          <a:endParaRPr lang="zh-TW" altLang="en-US"/>
        </a:p>
      </dgm:t>
    </dgm:pt>
    <dgm:pt modelId="{11772780-6D25-403F-9B2E-DFB69AC040E4}" type="pres">
      <dgm:prSet presAssocID="{2DBF1311-D210-4267-B0CE-677F0E86C143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5C72A3-FF7E-4E87-8019-11E77A78967A}" type="pres">
      <dgm:prSet presAssocID="{2DBF1311-D210-4267-B0CE-677F0E86C143}" presName="accent_1" presStyleCnt="0"/>
      <dgm:spPr/>
      <dgm:t>
        <a:bodyPr/>
        <a:lstStyle/>
        <a:p>
          <a:endParaRPr lang="zh-TW" altLang="en-US"/>
        </a:p>
      </dgm:t>
    </dgm:pt>
    <dgm:pt modelId="{2C0C883F-2B97-4680-A4C0-98EE25AFED39}" type="pres">
      <dgm:prSet presAssocID="{2DBF1311-D210-4267-B0CE-677F0E86C143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32D38C85-FF17-47C1-9485-E7159DD6C157}" type="pres">
      <dgm:prSet presAssocID="{11E8DA40-05AF-4D71-A347-631D1DA4E73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B86BF6-51CC-43A9-85B5-E0C76BCC7599}" type="pres">
      <dgm:prSet presAssocID="{11E8DA40-05AF-4D71-A347-631D1DA4E736}" presName="accent_2" presStyleCnt="0"/>
      <dgm:spPr/>
      <dgm:t>
        <a:bodyPr/>
        <a:lstStyle/>
        <a:p>
          <a:endParaRPr lang="zh-TW" altLang="en-US"/>
        </a:p>
      </dgm:t>
    </dgm:pt>
    <dgm:pt modelId="{929E3E05-0C6E-4E53-B143-35D84C47D11D}" type="pres">
      <dgm:prSet presAssocID="{11E8DA40-05AF-4D71-A347-631D1DA4E736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3CF0FD66-C335-4FF9-B883-E02822D28C87}" type="pres">
      <dgm:prSet presAssocID="{AE7F3AC2-A63D-4DB0-9C8E-AC45778547A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BE79D4-D04A-4F1E-933A-8429079C6A26}" type="pres">
      <dgm:prSet presAssocID="{AE7F3AC2-A63D-4DB0-9C8E-AC45778547AE}" presName="accent_3" presStyleCnt="0"/>
      <dgm:spPr/>
      <dgm:t>
        <a:bodyPr/>
        <a:lstStyle/>
        <a:p>
          <a:endParaRPr lang="zh-TW" altLang="en-US"/>
        </a:p>
      </dgm:t>
    </dgm:pt>
    <dgm:pt modelId="{9124D9EB-05CA-41FD-97D7-A0E5153FA639}" type="pres">
      <dgm:prSet presAssocID="{AE7F3AC2-A63D-4DB0-9C8E-AC45778547AE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9D8D50D-E81B-41BB-A4DE-1F9C00FF4306}" type="pres">
      <dgm:prSet presAssocID="{0679BE25-5A42-4DFE-9810-F3361C16299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CF9039-9D58-4D44-A357-0C68103993D8}" type="pres">
      <dgm:prSet presAssocID="{0679BE25-5A42-4DFE-9810-F3361C162991}" presName="accent_4" presStyleCnt="0"/>
      <dgm:spPr/>
      <dgm:t>
        <a:bodyPr/>
        <a:lstStyle/>
        <a:p>
          <a:endParaRPr lang="zh-TW" altLang="en-US"/>
        </a:p>
      </dgm:t>
    </dgm:pt>
    <dgm:pt modelId="{B8FB4A6D-F59B-49C8-AEC4-E417AAAD2095}" type="pres">
      <dgm:prSet presAssocID="{0679BE25-5A42-4DFE-9810-F3361C162991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3700AD67-F431-46DF-8EEA-15E7FD05BCE1}" type="pres">
      <dgm:prSet presAssocID="{F87A470A-0417-4DD4-BCCA-D1EC0BA2576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71DE25-AF05-4187-B23D-9084A0581C57}" type="pres">
      <dgm:prSet presAssocID="{F87A470A-0417-4DD4-BCCA-D1EC0BA25764}" presName="accent_5" presStyleCnt="0"/>
      <dgm:spPr/>
      <dgm:t>
        <a:bodyPr/>
        <a:lstStyle/>
        <a:p>
          <a:endParaRPr lang="zh-TW" altLang="en-US"/>
        </a:p>
      </dgm:t>
    </dgm:pt>
    <dgm:pt modelId="{11F368D1-C6BC-4888-A301-1C623C65762D}" type="pres">
      <dgm:prSet presAssocID="{F87A470A-0417-4DD4-BCCA-D1EC0BA25764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7CD267DE-FDAC-4E16-9A89-F87EDC306D52}" srcId="{F1AE0A11-17DE-433A-A114-7BFA17A0C603}" destId="{11E8DA40-05AF-4D71-A347-631D1DA4E736}" srcOrd="1" destOrd="0" parTransId="{724770AB-7CCB-4CB6-B9B4-6B03C0B7FF91}" sibTransId="{0D501C4F-C91C-4508-88F2-7169ADA6CDD2}"/>
    <dgm:cxn modelId="{E4F64AFC-9D51-429F-8537-0AD27858062E}" type="presOf" srcId="{F1AE0A11-17DE-433A-A114-7BFA17A0C603}" destId="{73195B0F-2503-4026-B7C6-CA1908CF5EFD}" srcOrd="0" destOrd="0" presId="urn:microsoft.com/office/officeart/2008/layout/VerticalCurvedList"/>
    <dgm:cxn modelId="{600E88AF-A2B4-4420-B75D-57411F0C43F3}" srcId="{F1AE0A11-17DE-433A-A114-7BFA17A0C603}" destId="{F87A470A-0417-4DD4-BCCA-D1EC0BA25764}" srcOrd="4" destOrd="0" parTransId="{F5F449D7-354F-49F9-BEFA-DF2481737A17}" sibTransId="{085500B8-92DF-4468-8BDA-43CB99300DAE}"/>
    <dgm:cxn modelId="{E8844F03-EFE2-4D81-A629-B700D7F0103C}" type="presOf" srcId="{0679BE25-5A42-4DFE-9810-F3361C162991}" destId="{49D8D50D-E81B-41BB-A4DE-1F9C00FF4306}" srcOrd="0" destOrd="0" presId="urn:microsoft.com/office/officeart/2008/layout/VerticalCurvedList"/>
    <dgm:cxn modelId="{50845514-A16E-4B55-823F-1E9FD4FE4071}" srcId="{F1AE0A11-17DE-433A-A114-7BFA17A0C603}" destId="{2DBF1311-D210-4267-B0CE-677F0E86C143}" srcOrd="0" destOrd="0" parTransId="{BDF4452F-42D7-4FBC-8AA8-ED536AA046B0}" sibTransId="{FB7C8E95-0FDF-4EA6-87F5-DBC47AE14CFD}"/>
    <dgm:cxn modelId="{3BA09A1D-38F7-4653-BAD9-905B5375EC7F}" srcId="{F1AE0A11-17DE-433A-A114-7BFA17A0C603}" destId="{AE7F3AC2-A63D-4DB0-9C8E-AC45778547AE}" srcOrd="2" destOrd="0" parTransId="{74ABE9F5-1341-4B89-8235-60845ACEBB72}" sibTransId="{D653876F-F308-4240-99D5-986F4C34A8DF}"/>
    <dgm:cxn modelId="{33B58777-DACC-44E4-89A0-C379A21FBFF1}" type="presOf" srcId="{AE7F3AC2-A63D-4DB0-9C8E-AC45778547AE}" destId="{3CF0FD66-C335-4FF9-B883-E02822D28C87}" srcOrd="0" destOrd="0" presId="urn:microsoft.com/office/officeart/2008/layout/VerticalCurvedList"/>
    <dgm:cxn modelId="{6CE03EA7-D9AB-4F71-9939-A461DDF252D4}" type="presOf" srcId="{11E8DA40-05AF-4D71-A347-631D1DA4E736}" destId="{32D38C85-FF17-47C1-9485-E7159DD6C157}" srcOrd="0" destOrd="0" presId="urn:microsoft.com/office/officeart/2008/layout/VerticalCurvedList"/>
    <dgm:cxn modelId="{8C1F7246-39E2-44EE-A136-76958F86B665}" type="presOf" srcId="{2DBF1311-D210-4267-B0CE-677F0E86C143}" destId="{11772780-6D25-403F-9B2E-DFB69AC040E4}" srcOrd="0" destOrd="0" presId="urn:microsoft.com/office/officeart/2008/layout/VerticalCurvedList"/>
    <dgm:cxn modelId="{CB42BEB2-25A4-4247-8C87-A666858499C1}" srcId="{F1AE0A11-17DE-433A-A114-7BFA17A0C603}" destId="{0679BE25-5A42-4DFE-9810-F3361C162991}" srcOrd="3" destOrd="0" parTransId="{71C6D803-CCEC-40B2-ADAA-3415046F0C40}" sibTransId="{88AD685A-9A8F-4483-9BDF-1E363340527F}"/>
    <dgm:cxn modelId="{99C3DD97-5090-4E11-B63B-C288FA31A3F6}" type="presOf" srcId="{F87A470A-0417-4DD4-BCCA-D1EC0BA25764}" destId="{3700AD67-F431-46DF-8EEA-15E7FD05BCE1}" srcOrd="0" destOrd="0" presId="urn:microsoft.com/office/officeart/2008/layout/VerticalCurvedList"/>
    <dgm:cxn modelId="{E90DBEAB-53AA-43D6-BAF6-750D597432B0}" type="presOf" srcId="{FB7C8E95-0FDF-4EA6-87F5-DBC47AE14CFD}" destId="{C3AC51E5-369C-47F6-AB6D-FC17AC2C069A}" srcOrd="0" destOrd="0" presId="urn:microsoft.com/office/officeart/2008/layout/VerticalCurvedList"/>
    <dgm:cxn modelId="{EB4C5FE9-D80C-4972-A8CE-D4B760F4DE9E}" type="presParOf" srcId="{73195B0F-2503-4026-B7C6-CA1908CF5EFD}" destId="{38485BB8-6AFE-4AD1-B73A-E3C0109B2BBD}" srcOrd="0" destOrd="0" presId="urn:microsoft.com/office/officeart/2008/layout/VerticalCurvedList"/>
    <dgm:cxn modelId="{97AE6EF7-82CD-40DA-9074-B76C89247DD1}" type="presParOf" srcId="{38485BB8-6AFE-4AD1-B73A-E3C0109B2BBD}" destId="{3C37071A-298D-4809-9825-03A6F8E05DFD}" srcOrd="0" destOrd="0" presId="urn:microsoft.com/office/officeart/2008/layout/VerticalCurvedList"/>
    <dgm:cxn modelId="{4A6052C5-4E43-481E-BC29-6F3E5D3D35AF}" type="presParOf" srcId="{3C37071A-298D-4809-9825-03A6F8E05DFD}" destId="{C87B7D9E-F3D4-4306-9E94-F74BD1EFD6BF}" srcOrd="0" destOrd="0" presId="urn:microsoft.com/office/officeart/2008/layout/VerticalCurvedList"/>
    <dgm:cxn modelId="{FA2F1CC5-1F5A-42F7-AF49-A58E4E2F03D1}" type="presParOf" srcId="{3C37071A-298D-4809-9825-03A6F8E05DFD}" destId="{C3AC51E5-369C-47F6-AB6D-FC17AC2C069A}" srcOrd="1" destOrd="0" presId="urn:microsoft.com/office/officeart/2008/layout/VerticalCurvedList"/>
    <dgm:cxn modelId="{12C9D037-4219-4354-B818-5F132C37F666}" type="presParOf" srcId="{3C37071A-298D-4809-9825-03A6F8E05DFD}" destId="{A4119C6A-AA26-47A2-ABEF-E3AB91CAFF04}" srcOrd="2" destOrd="0" presId="urn:microsoft.com/office/officeart/2008/layout/VerticalCurvedList"/>
    <dgm:cxn modelId="{E85E6FB1-F9FE-4A4D-A8CF-6B5EB6F67408}" type="presParOf" srcId="{3C37071A-298D-4809-9825-03A6F8E05DFD}" destId="{05E6BEA7-DFAA-4505-A039-51F2B1A6BCA3}" srcOrd="3" destOrd="0" presId="urn:microsoft.com/office/officeart/2008/layout/VerticalCurvedList"/>
    <dgm:cxn modelId="{82B62C96-A74E-4FD4-8A55-6D9826DAD2E8}" type="presParOf" srcId="{38485BB8-6AFE-4AD1-B73A-E3C0109B2BBD}" destId="{11772780-6D25-403F-9B2E-DFB69AC040E4}" srcOrd="1" destOrd="0" presId="urn:microsoft.com/office/officeart/2008/layout/VerticalCurvedList"/>
    <dgm:cxn modelId="{0A45B742-5391-4466-A365-88C79DC8B4DF}" type="presParOf" srcId="{38485BB8-6AFE-4AD1-B73A-E3C0109B2BBD}" destId="{F05C72A3-FF7E-4E87-8019-11E77A78967A}" srcOrd="2" destOrd="0" presId="urn:microsoft.com/office/officeart/2008/layout/VerticalCurvedList"/>
    <dgm:cxn modelId="{ABD9EC94-1435-4E0D-96E2-FF866F61B3DF}" type="presParOf" srcId="{F05C72A3-FF7E-4E87-8019-11E77A78967A}" destId="{2C0C883F-2B97-4680-A4C0-98EE25AFED39}" srcOrd="0" destOrd="0" presId="urn:microsoft.com/office/officeart/2008/layout/VerticalCurvedList"/>
    <dgm:cxn modelId="{BE46B84A-262D-42A7-BDF9-B01490A69A14}" type="presParOf" srcId="{38485BB8-6AFE-4AD1-B73A-E3C0109B2BBD}" destId="{32D38C85-FF17-47C1-9485-E7159DD6C157}" srcOrd="3" destOrd="0" presId="urn:microsoft.com/office/officeart/2008/layout/VerticalCurvedList"/>
    <dgm:cxn modelId="{55FF2832-89A6-48F6-B31E-8855A88A7765}" type="presParOf" srcId="{38485BB8-6AFE-4AD1-B73A-E3C0109B2BBD}" destId="{C3B86BF6-51CC-43A9-85B5-E0C76BCC7599}" srcOrd="4" destOrd="0" presId="urn:microsoft.com/office/officeart/2008/layout/VerticalCurvedList"/>
    <dgm:cxn modelId="{15A0A909-790D-4CF7-BE8F-95BFEC8FD58D}" type="presParOf" srcId="{C3B86BF6-51CC-43A9-85B5-E0C76BCC7599}" destId="{929E3E05-0C6E-4E53-B143-35D84C47D11D}" srcOrd="0" destOrd="0" presId="urn:microsoft.com/office/officeart/2008/layout/VerticalCurvedList"/>
    <dgm:cxn modelId="{2DD79AE9-B109-47E6-B03F-9EF49D88772B}" type="presParOf" srcId="{38485BB8-6AFE-4AD1-B73A-E3C0109B2BBD}" destId="{3CF0FD66-C335-4FF9-B883-E02822D28C87}" srcOrd="5" destOrd="0" presId="urn:microsoft.com/office/officeart/2008/layout/VerticalCurvedList"/>
    <dgm:cxn modelId="{B7D40CB4-18CE-4204-83D0-412B41111D14}" type="presParOf" srcId="{38485BB8-6AFE-4AD1-B73A-E3C0109B2BBD}" destId="{6BBE79D4-D04A-4F1E-933A-8429079C6A26}" srcOrd="6" destOrd="0" presId="urn:microsoft.com/office/officeart/2008/layout/VerticalCurvedList"/>
    <dgm:cxn modelId="{E395652D-812B-4642-AED8-96AEC6CEA5EB}" type="presParOf" srcId="{6BBE79D4-D04A-4F1E-933A-8429079C6A26}" destId="{9124D9EB-05CA-41FD-97D7-A0E5153FA639}" srcOrd="0" destOrd="0" presId="urn:microsoft.com/office/officeart/2008/layout/VerticalCurvedList"/>
    <dgm:cxn modelId="{968E7E1D-CC64-45C7-9456-A91A726AD3A3}" type="presParOf" srcId="{38485BB8-6AFE-4AD1-B73A-E3C0109B2BBD}" destId="{49D8D50D-E81B-41BB-A4DE-1F9C00FF4306}" srcOrd="7" destOrd="0" presId="urn:microsoft.com/office/officeart/2008/layout/VerticalCurvedList"/>
    <dgm:cxn modelId="{4D380901-82B6-461C-91B5-262D6C75743A}" type="presParOf" srcId="{38485BB8-6AFE-4AD1-B73A-E3C0109B2BBD}" destId="{E7CF9039-9D58-4D44-A357-0C68103993D8}" srcOrd="8" destOrd="0" presId="urn:microsoft.com/office/officeart/2008/layout/VerticalCurvedList"/>
    <dgm:cxn modelId="{32471C13-E194-4437-A354-3C5B78FC0C30}" type="presParOf" srcId="{E7CF9039-9D58-4D44-A357-0C68103993D8}" destId="{B8FB4A6D-F59B-49C8-AEC4-E417AAAD2095}" srcOrd="0" destOrd="0" presId="urn:microsoft.com/office/officeart/2008/layout/VerticalCurvedList"/>
    <dgm:cxn modelId="{70917448-EBA5-4BED-8980-841CF65536E2}" type="presParOf" srcId="{38485BB8-6AFE-4AD1-B73A-E3C0109B2BBD}" destId="{3700AD67-F431-46DF-8EEA-15E7FD05BCE1}" srcOrd="9" destOrd="0" presId="urn:microsoft.com/office/officeart/2008/layout/VerticalCurvedList"/>
    <dgm:cxn modelId="{DB3DF583-4758-4ADA-8847-8734FE73E20C}" type="presParOf" srcId="{38485BB8-6AFE-4AD1-B73A-E3C0109B2BBD}" destId="{FC71DE25-AF05-4187-B23D-9084A0581C57}" srcOrd="10" destOrd="0" presId="urn:microsoft.com/office/officeart/2008/layout/VerticalCurvedList"/>
    <dgm:cxn modelId="{7B176073-159E-482D-9A57-9E1755E660D2}" type="presParOf" srcId="{FC71DE25-AF05-4187-B23D-9084A0581C57}" destId="{11F368D1-C6BC-4888-A301-1C623C6576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BCCFD6-B217-42CF-9E83-49DA019F05B7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5B24454-23B6-436C-8996-55FC3BB830F8}">
      <dgm:prSet custT="1"/>
      <dgm:spPr/>
      <dgm:t>
        <a:bodyPr/>
        <a:lstStyle/>
        <a:p>
          <a:pPr rtl="0"/>
          <a:r>
            <a:rPr lang="zh-TW" altLang="en-US" sz="2400" smtClean="0"/>
            <a:t>建立樞紐分析表</a:t>
          </a:r>
          <a:endParaRPr lang="zh-TW" altLang="en-US" sz="2400" dirty="0"/>
        </a:p>
      </dgm:t>
    </dgm:pt>
    <dgm:pt modelId="{0F38B730-C229-4061-B211-E50AFEF035B8}" type="parTrans" cxnId="{AE5A5C48-2C15-43E9-A560-89B6CD4FA766}">
      <dgm:prSet/>
      <dgm:spPr/>
      <dgm:t>
        <a:bodyPr/>
        <a:lstStyle/>
        <a:p>
          <a:endParaRPr lang="zh-TW" altLang="en-US" sz="2400"/>
        </a:p>
      </dgm:t>
    </dgm:pt>
    <dgm:pt modelId="{5725161F-B81C-4845-8AB9-8F9E53D5BE6A}" type="sibTrans" cxnId="{AE5A5C48-2C15-43E9-A560-89B6CD4FA766}">
      <dgm:prSet/>
      <dgm:spPr/>
      <dgm:t>
        <a:bodyPr/>
        <a:lstStyle/>
        <a:p>
          <a:endParaRPr lang="zh-TW" altLang="en-US" sz="2400"/>
        </a:p>
      </dgm:t>
    </dgm:pt>
    <dgm:pt modelId="{CF8D4C56-D8DB-4479-AA19-F8E15CEB9843}">
      <dgm:prSet custT="1"/>
      <dgm:spPr/>
      <dgm:t>
        <a:bodyPr/>
        <a:lstStyle/>
        <a:p>
          <a:r>
            <a:rPr lang="zh-TW" altLang="en-US" sz="2400" dirty="0" smtClean="0"/>
            <a:t>建立群組式樞紐分析</a:t>
          </a:r>
          <a:endParaRPr lang="zh-TW" altLang="en-US" sz="2400" dirty="0"/>
        </a:p>
      </dgm:t>
    </dgm:pt>
    <dgm:pt modelId="{D9EF4D6D-4ECB-4AAB-88F5-F381E13E79CC}" type="parTrans" cxnId="{7355AF9E-A8CB-4510-96C1-98629FD8278D}">
      <dgm:prSet/>
      <dgm:spPr/>
      <dgm:t>
        <a:bodyPr/>
        <a:lstStyle/>
        <a:p>
          <a:endParaRPr lang="zh-TW" altLang="en-US" sz="2400"/>
        </a:p>
      </dgm:t>
    </dgm:pt>
    <dgm:pt modelId="{D76952A2-9271-422D-A236-DBC90B0582D2}" type="sibTrans" cxnId="{7355AF9E-A8CB-4510-96C1-98629FD8278D}">
      <dgm:prSet/>
      <dgm:spPr/>
      <dgm:t>
        <a:bodyPr/>
        <a:lstStyle/>
        <a:p>
          <a:endParaRPr lang="zh-TW" altLang="en-US" sz="2400"/>
        </a:p>
      </dgm:t>
    </dgm:pt>
    <dgm:pt modelId="{B9748805-F94B-48BA-A686-AD7EAF4CE2B3}">
      <dgm:prSet custT="1"/>
      <dgm:spPr/>
      <dgm:t>
        <a:bodyPr/>
        <a:lstStyle/>
        <a:p>
          <a:r>
            <a:rPr lang="zh-TW" altLang="en-US" sz="2400" dirty="0" smtClean="0"/>
            <a:t>建立交叉分析篩選器</a:t>
          </a:r>
          <a:endParaRPr lang="zh-TW" altLang="en-US" sz="2400" dirty="0"/>
        </a:p>
      </dgm:t>
    </dgm:pt>
    <dgm:pt modelId="{CAF645C0-0CF1-436C-9283-6A14737D0697}" type="parTrans" cxnId="{6192FECC-421D-4772-851A-9D4D581ABCD3}">
      <dgm:prSet/>
      <dgm:spPr/>
      <dgm:t>
        <a:bodyPr/>
        <a:lstStyle/>
        <a:p>
          <a:endParaRPr lang="zh-TW" altLang="en-US" sz="2400"/>
        </a:p>
      </dgm:t>
    </dgm:pt>
    <dgm:pt modelId="{6DAA9636-E498-4315-A319-0757B6C8DFEA}" type="sibTrans" cxnId="{6192FECC-421D-4772-851A-9D4D581ABCD3}">
      <dgm:prSet/>
      <dgm:spPr/>
      <dgm:t>
        <a:bodyPr/>
        <a:lstStyle/>
        <a:p>
          <a:endParaRPr lang="zh-TW" altLang="en-US" sz="2400"/>
        </a:p>
      </dgm:t>
    </dgm:pt>
    <dgm:pt modelId="{1B7E311B-CF0D-4737-8C59-4349C12BB5A4}">
      <dgm:prSet custT="1"/>
      <dgm:spPr/>
      <dgm:t>
        <a:bodyPr/>
        <a:lstStyle/>
        <a:p>
          <a:r>
            <a:rPr lang="zh-TW" altLang="en-US" sz="2400" dirty="0" smtClean="0"/>
            <a:t>建立時間表</a:t>
          </a:r>
          <a:endParaRPr lang="zh-TW" altLang="en-US" sz="2400" dirty="0"/>
        </a:p>
      </dgm:t>
    </dgm:pt>
    <dgm:pt modelId="{FEE3453C-BD16-49FB-A700-1708B6E85897}" type="parTrans" cxnId="{A19F92E9-D386-416B-9E8F-BA5810D13AB4}">
      <dgm:prSet/>
      <dgm:spPr/>
      <dgm:t>
        <a:bodyPr/>
        <a:lstStyle/>
        <a:p>
          <a:endParaRPr lang="zh-TW" altLang="en-US" sz="2400"/>
        </a:p>
      </dgm:t>
    </dgm:pt>
    <dgm:pt modelId="{FCE93528-A5F7-4F80-87A9-57B8D804E667}" type="sibTrans" cxnId="{A19F92E9-D386-416B-9E8F-BA5810D13AB4}">
      <dgm:prSet/>
      <dgm:spPr/>
      <dgm:t>
        <a:bodyPr/>
        <a:lstStyle/>
        <a:p>
          <a:endParaRPr lang="zh-TW" altLang="en-US" sz="2400"/>
        </a:p>
      </dgm:t>
    </dgm:pt>
    <dgm:pt modelId="{7D7A758C-D960-4207-8E0C-4618332B33F8}" type="pres">
      <dgm:prSet presAssocID="{57BCCFD6-B217-42CF-9E83-49DA019F05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0429AB48-598A-49F2-8742-887AE443287E}" type="pres">
      <dgm:prSet presAssocID="{57BCCFD6-B217-42CF-9E83-49DA019F05B7}" presName="Name1" presStyleCnt="0"/>
      <dgm:spPr/>
      <dgm:t>
        <a:bodyPr/>
        <a:lstStyle/>
        <a:p>
          <a:endParaRPr lang="zh-TW" altLang="en-US"/>
        </a:p>
      </dgm:t>
    </dgm:pt>
    <dgm:pt modelId="{AB1CB38C-A89A-4EF7-AEFD-81ACD4D20E00}" type="pres">
      <dgm:prSet presAssocID="{57BCCFD6-B217-42CF-9E83-49DA019F05B7}" presName="cycle" presStyleCnt="0"/>
      <dgm:spPr/>
      <dgm:t>
        <a:bodyPr/>
        <a:lstStyle/>
        <a:p>
          <a:endParaRPr lang="zh-TW" altLang="en-US"/>
        </a:p>
      </dgm:t>
    </dgm:pt>
    <dgm:pt modelId="{1C00F85A-AA50-445F-B379-3807FE19BDAB}" type="pres">
      <dgm:prSet presAssocID="{57BCCFD6-B217-42CF-9E83-49DA019F05B7}" presName="srcNode" presStyleLbl="node1" presStyleIdx="0" presStyleCnt="4"/>
      <dgm:spPr/>
      <dgm:t>
        <a:bodyPr/>
        <a:lstStyle/>
        <a:p>
          <a:endParaRPr lang="zh-TW" altLang="en-US"/>
        </a:p>
      </dgm:t>
    </dgm:pt>
    <dgm:pt modelId="{AA533C85-C793-4A93-870E-41B2C7F0E1AD}" type="pres">
      <dgm:prSet presAssocID="{57BCCFD6-B217-42CF-9E83-49DA019F05B7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D1E0E902-D06F-4203-AE9D-5C974D36171B}" type="pres">
      <dgm:prSet presAssocID="{57BCCFD6-B217-42CF-9E83-49DA019F05B7}" presName="extraNode" presStyleLbl="node1" presStyleIdx="0" presStyleCnt="4"/>
      <dgm:spPr/>
      <dgm:t>
        <a:bodyPr/>
        <a:lstStyle/>
        <a:p>
          <a:endParaRPr lang="zh-TW" altLang="en-US"/>
        </a:p>
      </dgm:t>
    </dgm:pt>
    <dgm:pt modelId="{9DEF405D-252F-452F-ACCA-2C9BAC9C6036}" type="pres">
      <dgm:prSet presAssocID="{57BCCFD6-B217-42CF-9E83-49DA019F05B7}" presName="dstNode" presStyleLbl="node1" presStyleIdx="0" presStyleCnt="4"/>
      <dgm:spPr/>
      <dgm:t>
        <a:bodyPr/>
        <a:lstStyle/>
        <a:p>
          <a:endParaRPr lang="zh-TW" altLang="en-US"/>
        </a:p>
      </dgm:t>
    </dgm:pt>
    <dgm:pt modelId="{B8B8531D-788D-485D-9B7E-6CDB48968F9E}" type="pres">
      <dgm:prSet presAssocID="{35B24454-23B6-436C-8996-55FC3BB830F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466A88-796F-41B7-8D20-9CD908E428AA}" type="pres">
      <dgm:prSet presAssocID="{35B24454-23B6-436C-8996-55FC3BB830F8}" presName="accent_1" presStyleCnt="0"/>
      <dgm:spPr/>
      <dgm:t>
        <a:bodyPr/>
        <a:lstStyle/>
        <a:p>
          <a:endParaRPr lang="zh-TW" altLang="en-US"/>
        </a:p>
      </dgm:t>
    </dgm:pt>
    <dgm:pt modelId="{CF9C8599-8188-4558-9FC5-6FAAE24B706C}" type="pres">
      <dgm:prSet presAssocID="{35B24454-23B6-436C-8996-55FC3BB830F8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0A035E23-8E96-4710-9B65-22AAFD3A5904}" type="pres">
      <dgm:prSet presAssocID="{CF8D4C56-D8DB-4479-AA19-F8E15CEB984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A46D7D6-A63E-4EFD-8247-0B7F136BC2F2}" type="pres">
      <dgm:prSet presAssocID="{CF8D4C56-D8DB-4479-AA19-F8E15CEB9843}" presName="accent_2" presStyleCnt="0"/>
      <dgm:spPr/>
      <dgm:t>
        <a:bodyPr/>
        <a:lstStyle/>
        <a:p>
          <a:endParaRPr lang="zh-TW" altLang="en-US"/>
        </a:p>
      </dgm:t>
    </dgm:pt>
    <dgm:pt modelId="{9B26077E-7947-424D-9C10-DCF54E3A4126}" type="pres">
      <dgm:prSet presAssocID="{CF8D4C56-D8DB-4479-AA19-F8E15CEB9843}" presName="accentRepeatNode" presStyleLbl="solidFgAcc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F5DFDA7F-7669-4C6F-BB07-8B0E855EF46A}" type="pres">
      <dgm:prSet presAssocID="{B9748805-F94B-48BA-A686-AD7EAF4CE2B3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FE398E-628E-41DF-9783-22D102259B05}" type="pres">
      <dgm:prSet presAssocID="{B9748805-F94B-48BA-A686-AD7EAF4CE2B3}" presName="accent_3" presStyleCnt="0"/>
      <dgm:spPr/>
      <dgm:t>
        <a:bodyPr/>
        <a:lstStyle/>
        <a:p>
          <a:endParaRPr lang="zh-TW" altLang="en-US"/>
        </a:p>
      </dgm:t>
    </dgm:pt>
    <dgm:pt modelId="{2F08AC85-2AD3-48C9-AE42-96A7D511F2BF}" type="pres">
      <dgm:prSet presAssocID="{B9748805-F94B-48BA-A686-AD7EAF4CE2B3}" presName="accentRepeatNode" presStyleLbl="solidFgAcc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2E0D50D4-6FD4-4EE0-9183-1227717962B5}" type="pres">
      <dgm:prSet presAssocID="{1B7E311B-CF0D-4737-8C59-4349C12BB5A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0037AF-5FB5-4993-BD56-19BE40194AD4}" type="pres">
      <dgm:prSet presAssocID="{1B7E311B-CF0D-4737-8C59-4349C12BB5A4}" presName="accent_4" presStyleCnt="0"/>
      <dgm:spPr/>
      <dgm:t>
        <a:bodyPr/>
        <a:lstStyle/>
        <a:p>
          <a:endParaRPr lang="zh-TW" altLang="en-US"/>
        </a:p>
      </dgm:t>
    </dgm:pt>
    <dgm:pt modelId="{D81C96E6-EE57-43BD-BEC7-5D88D11B1F13}" type="pres">
      <dgm:prSet presAssocID="{1B7E311B-CF0D-4737-8C59-4349C12BB5A4}" presName="accentRepeatNode" presStyleLbl="solidFgAcc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B45363E8-9DF2-4C3F-AE6A-642B1548B2CA}" type="presOf" srcId="{35B24454-23B6-436C-8996-55FC3BB830F8}" destId="{B8B8531D-788D-485D-9B7E-6CDB48968F9E}" srcOrd="0" destOrd="0" presId="urn:microsoft.com/office/officeart/2008/layout/VerticalCurvedList"/>
    <dgm:cxn modelId="{7355AF9E-A8CB-4510-96C1-98629FD8278D}" srcId="{57BCCFD6-B217-42CF-9E83-49DA019F05B7}" destId="{CF8D4C56-D8DB-4479-AA19-F8E15CEB9843}" srcOrd="1" destOrd="0" parTransId="{D9EF4D6D-4ECB-4AAB-88F5-F381E13E79CC}" sibTransId="{D76952A2-9271-422D-A236-DBC90B0582D2}"/>
    <dgm:cxn modelId="{77D69467-C6DE-4189-B6C3-9A1A3DB89D7B}" type="presOf" srcId="{CF8D4C56-D8DB-4479-AA19-F8E15CEB9843}" destId="{0A035E23-8E96-4710-9B65-22AAFD3A5904}" srcOrd="0" destOrd="0" presId="urn:microsoft.com/office/officeart/2008/layout/VerticalCurvedList"/>
    <dgm:cxn modelId="{55275A49-8D10-4189-B6E2-E3D97C909608}" type="presOf" srcId="{5725161F-B81C-4845-8AB9-8F9E53D5BE6A}" destId="{AA533C85-C793-4A93-870E-41B2C7F0E1AD}" srcOrd="0" destOrd="0" presId="urn:microsoft.com/office/officeart/2008/layout/VerticalCurvedList"/>
    <dgm:cxn modelId="{AE5A5C48-2C15-43E9-A560-89B6CD4FA766}" srcId="{57BCCFD6-B217-42CF-9E83-49DA019F05B7}" destId="{35B24454-23B6-436C-8996-55FC3BB830F8}" srcOrd="0" destOrd="0" parTransId="{0F38B730-C229-4061-B211-E50AFEF035B8}" sibTransId="{5725161F-B81C-4845-8AB9-8F9E53D5BE6A}"/>
    <dgm:cxn modelId="{6192FECC-421D-4772-851A-9D4D581ABCD3}" srcId="{57BCCFD6-B217-42CF-9E83-49DA019F05B7}" destId="{B9748805-F94B-48BA-A686-AD7EAF4CE2B3}" srcOrd="2" destOrd="0" parTransId="{CAF645C0-0CF1-436C-9283-6A14737D0697}" sibTransId="{6DAA9636-E498-4315-A319-0757B6C8DFEA}"/>
    <dgm:cxn modelId="{A19F92E9-D386-416B-9E8F-BA5810D13AB4}" srcId="{57BCCFD6-B217-42CF-9E83-49DA019F05B7}" destId="{1B7E311B-CF0D-4737-8C59-4349C12BB5A4}" srcOrd="3" destOrd="0" parTransId="{FEE3453C-BD16-49FB-A700-1708B6E85897}" sibTransId="{FCE93528-A5F7-4F80-87A9-57B8D804E667}"/>
    <dgm:cxn modelId="{9A4D9E3E-B0FD-489E-8E82-ED357F2F5013}" type="presOf" srcId="{57BCCFD6-B217-42CF-9E83-49DA019F05B7}" destId="{7D7A758C-D960-4207-8E0C-4618332B33F8}" srcOrd="0" destOrd="0" presId="urn:microsoft.com/office/officeart/2008/layout/VerticalCurvedList"/>
    <dgm:cxn modelId="{7F281D54-CF89-4165-9AED-ABB2964FC33E}" type="presOf" srcId="{B9748805-F94B-48BA-A686-AD7EAF4CE2B3}" destId="{F5DFDA7F-7669-4C6F-BB07-8B0E855EF46A}" srcOrd="0" destOrd="0" presId="urn:microsoft.com/office/officeart/2008/layout/VerticalCurvedList"/>
    <dgm:cxn modelId="{93106CCE-CBBF-4040-879A-DA3987603283}" type="presOf" srcId="{1B7E311B-CF0D-4737-8C59-4349C12BB5A4}" destId="{2E0D50D4-6FD4-4EE0-9183-1227717962B5}" srcOrd="0" destOrd="0" presId="urn:microsoft.com/office/officeart/2008/layout/VerticalCurvedList"/>
    <dgm:cxn modelId="{9018634A-CC89-4334-AD7A-E82FB344923A}" type="presParOf" srcId="{7D7A758C-D960-4207-8E0C-4618332B33F8}" destId="{0429AB48-598A-49F2-8742-887AE443287E}" srcOrd="0" destOrd="0" presId="urn:microsoft.com/office/officeart/2008/layout/VerticalCurvedList"/>
    <dgm:cxn modelId="{3C82C529-AFB0-4CD0-BC2B-99A86388FA9A}" type="presParOf" srcId="{0429AB48-598A-49F2-8742-887AE443287E}" destId="{AB1CB38C-A89A-4EF7-AEFD-81ACD4D20E00}" srcOrd="0" destOrd="0" presId="urn:microsoft.com/office/officeart/2008/layout/VerticalCurvedList"/>
    <dgm:cxn modelId="{B7B1047D-5CAA-486C-B102-4FC40B9909A6}" type="presParOf" srcId="{AB1CB38C-A89A-4EF7-AEFD-81ACD4D20E00}" destId="{1C00F85A-AA50-445F-B379-3807FE19BDAB}" srcOrd="0" destOrd="0" presId="urn:microsoft.com/office/officeart/2008/layout/VerticalCurvedList"/>
    <dgm:cxn modelId="{AD1C935A-D1BB-4E92-9AD9-BC240A4ABDB6}" type="presParOf" srcId="{AB1CB38C-A89A-4EF7-AEFD-81ACD4D20E00}" destId="{AA533C85-C793-4A93-870E-41B2C7F0E1AD}" srcOrd="1" destOrd="0" presId="urn:microsoft.com/office/officeart/2008/layout/VerticalCurvedList"/>
    <dgm:cxn modelId="{59F3644B-6997-46D6-8488-876FBAFF4883}" type="presParOf" srcId="{AB1CB38C-A89A-4EF7-AEFD-81ACD4D20E00}" destId="{D1E0E902-D06F-4203-AE9D-5C974D36171B}" srcOrd="2" destOrd="0" presId="urn:microsoft.com/office/officeart/2008/layout/VerticalCurvedList"/>
    <dgm:cxn modelId="{3EA7FDBE-1587-4C8E-9F4C-4D6211B64DC9}" type="presParOf" srcId="{AB1CB38C-A89A-4EF7-AEFD-81ACD4D20E00}" destId="{9DEF405D-252F-452F-ACCA-2C9BAC9C6036}" srcOrd="3" destOrd="0" presId="urn:microsoft.com/office/officeart/2008/layout/VerticalCurvedList"/>
    <dgm:cxn modelId="{68BC5733-6F5E-4453-B393-0D259F5FE412}" type="presParOf" srcId="{0429AB48-598A-49F2-8742-887AE443287E}" destId="{B8B8531D-788D-485D-9B7E-6CDB48968F9E}" srcOrd="1" destOrd="0" presId="urn:microsoft.com/office/officeart/2008/layout/VerticalCurvedList"/>
    <dgm:cxn modelId="{711D166D-A89D-4185-9D00-37631C22BE0B}" type="presParOf" srcId="{0429AB48-598A-49F2-8742-887AE443287E}" destId="{27466A88-796F-41B7-8D20-9CD908E428AA}" srcOrd="2" destOrd="0" presId="urn:microsoft.com/office/officeart/2008/layout/VerticalCurvedList"/>
    <dgm:cxn modelId="{D04A3F22-A345-4905-9362-7B85228FC736}" type="presParOf" srcId="{27466A88-796F-41B7-8D20-9CD908E428AA}" destId="{CF9C8599-8188-4558-9FC5-6FAAE24B706C}" srcOrd="0" destOrd="0" presId="urn:microsoft.com/office/officeart/2008/layout/VerticalCurvedList"/>
    <dgm:cxn modelId="{C5E4B752-992F-44A9-B5BE-823F7D76B66B}" type="presParOf" srcId="{0429AB48-598A-49F2-8742-887AE443287E}" destId="{0A035E23-8E96-4710-9B65-22AAFD3A5904}" srcOrd="3" destOrd="0" presId="urn:microsoft.com/office/officeart/2008/layout/VerticalCurvedList"/>
    <dgm:cxn modelId="{19A291B4-A79A-4050-A775-B1E1E4B35A32}" type="presParOf" srcId="{0429AB48-598A-49F2-8742-887AE443287E}" destId="{8A46D7D6-A63E-4EFD-8247-0B7F136BC2F2}" srcOrd="4" destOrd="0" presId="urn:microsoft.com/office/officeart/2008/layout/VerticalCurvedList"/>
    <dgm:cxn modelId="{948A639D-BC32-4213-86E8-D36458DF5F79}" type="presParOf" srcId="{8A46D7D6-A63E-4EFD-8247-0B7F136BC2F2}" destId="{9B26077E-7947-424D-9C10-DCF54E3A4126}" srcOrd="0" destOrd="0" presId="urn:microsoft.com/office/officeart/2008/layout/VerticalCurvedList"/>
    <dgm:cxn modelId="{24AE2117-B4FC-4469-A70B-B01C04C933DF}" type="presParOf" srcId="{0429AB48-598A-49F2-8742-887AE443287E}" destId="{F5DFDA7F-7669-4C6F-BB07-8B0E855EF46A}" srcOrd="5" destOrd="0" presId="urn:microsoft.com/office/officeart/2008/layout/VerticalCurvedList"/>
    <dgm:cxn modelId="{11580485-2C57-4157-900D-14493AC0EE04}" type="presParOf" srcId="{0429AB48-598A-49F2-8742-887AE443287E}" destId="{0DFE398E-628E-41DF-9783-22D102259B05}" srcOrd="6" destOrd="0" presId="urn:microsoft.com/office/officeart/2008/layout/VerticalCurvedList"/>
    <dgm:cxn modelId="{23558D7C-2D1F-4012-8B37-775C77899B08}" type="presParOf" srcId="{0DFE398E-628E-41DF-9783-22D102259B05}" destId="{2F08AC85-2AD3-48C9-AE42-96A7D511F2BF}" srcOrd="0" destOrd="0" presId="urn:microsoft.com/office/officeart/2008/layout/VerticalCurvedList"/>
    <dgm:cxn modelId="{9868D85B-02CD-4781-B9D3-9045A75BC7DA}" type="presParOf" srcId="{0429AB48-598A-49F2-8742-887AE443287E}" destId="{2E0D50D4-6FD4-4EE0-9183-1227717962B5}" srcOrd="7" destOrd="0" presId="urn:microsoft.com/office/officeart/2008/layout/VerticalCurvedList"/>
    <dgm:cxn modelId="{EE8D032D-FB45-4D28-8122-EB88D1A71433}" type="presParOf" srcId="{0429AB48-598A-49F2-8742-887AE443287E}" destId="{320037AF-5FB5-4993-BD56-19BE40194AD4}" srcOrd="8" destOrd="0" presId="urn:microsoft.com/office/officeart/2008/layout/VerticalCurvedList"/>
    <dgm:cxn modelId="{7EEAAA8F-A5E0-4470-B5E1-D50F685F67A6}" type="presParOf" srcId="{320037AF-5FB5-4993-BD56-19BE40194AD4}" destId="{D81C96E6-EE57-43BD-BEC7-5D88D11B1F1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9B61E-DC93-412E-82A8-E807F996A826}">
      <dsp:nvSpPr>
        <dsp:cNvPr id="0" name=""/>
        <dsp:cNvSpPr/>
      </dsp:nvSpPr>
      <dsp:spPr>
        <a:xfrm>
          <a:off x="2" y="0"/>
          <a:ext cx="8037123" cy="4163645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2A4866F-AED5-4018-A614-47B4A0F6C5F4}">
      <dsp:nvSpPr>
        <dsp:cNvPr id="0" name=""/>
        <dsp:cNvSpPr/>
      </dsp:nvSpPr>
      <dsp:spPr>
        <a:xfrm>
          <a:off x="2747" y="1249093"/>
          <a:ext cx="1784807" cy="166545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基本操作與</a:t>
          </a:r>
          <a:r>
            <a:rPr lang="en-US" alt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/>
          </a:r>
          <a:br>
            <a:rPr lang="en-US" alt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</a:br>
          <a:r>
            <a:rPr lang="zh-TW" altLang="en-US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0&amp;return=true"/>
            </a:rPr>
            <a:t>觀念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84048" y="1330394"/>
        <a:ext cx="1622205" cy="1502856"/>
      </dsp:txXfrm>
    </dsp:sp>
    <dsp:sp modelId="{97802730-886B-4400-B1FF-53EC17D97843}">
      <dsp:nvSpPr>
        <dsp:cNvPr id="0" name=""/>
        <dsp:cNvSpPr/>
      </dsp:nvSpPr>
      <dsp:spPr>
        <a:xfrm>
          <a:off x="2085022" y="1249093"/>
          <a:ext cx="1784807" cy="1665458"/>
        </a:xfrm>
        <a:prstGeom prst="roundRect">
          <a:avLst/>
        </a:prstGeom>
        <a:gradFill rotWithShape="0">
          <a:gsLst>
            <a:gs pos="0">
              <a:schemeClr val="accent5">
                <a:hueOff val="-7107707"/>
                <a:satOff val="4040"/>
                <a:lumOff val="-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107707"/>
                <a:satOff val="4040"/>
                <a:lumOff val="-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107707"/>
                <a:satOff val="4040"/>
                <a:lumOff val="-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儲存格</a:t>
          </a:r>
          <a:r>
            <a:rPr lang="en-US" alt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/>
          </a:r>
          <a:br>
            <a:rPr lang="en-US" alt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</a:br>
          <a:r>
            <a:rPr lang="zh-TW" altLang="en-US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1&amp;return=true"/>
            </a:rPr>
            <a:t>格式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166323" y="1330394"/>
        <a:ext cx="1622205" cy="1502856"/>
      </dsp:txXfrm>
    </dsp:sp>
    <dsp:sp modelId="{F375FBE3-0D59-49AA-AB44-CFA902787144}">
      <dsp:nvSpPr>
        <dsp:cNvPr id="0" name=""/>
        <dsp:cNvSpPr/>
      </dsp:nvSpPr>
      <dsp:spPr>
        <a:xfrm>
          <a:off x="4167297" y="1249093"/>
          <a:ext cx="1784807" cy="1665458"/>
        </a:xfrm>
        <a:prstGeom prst="roundRect">
          <a:avLst/>
        </a:prstGeom>
        <a:gradFill rotWithShape="0">
          <a:gsLst>
            <a:gs pos="0">
              <a:schemeClr val="accent5">
                <a:hueOff val="-14215414"/>
                <a:satOff val="8079"/>
                <a:lumOff val="-6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215414"/>
                <a:satOff val="8079"/>
                <a:lumOff val="-6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215414"/>
                <a:satOff val="8079"/>
                <a:lumOff val="-6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Excel</a:t>
          </a:r>
          <a:br>
            <a:rPr lang="en-US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</a:br>
          <a:r>
            <a:rPr 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2&amp;return=true"/>
            </a:rPr>
            <a:t>表格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4248598" y="1330394"/>
        <a:ext cx="1622205" cy="1502856"/>
      </dsp:txXfrm>
    </dsp:sp>
    <dsp:sp modelId="{77E7EA01-EBBB-48D6-9876-D0B17E02A0BE}">
      <dsp:nvSpPr>
        <dsp:cNvPr id="0" name=""/>
        <dsp:cNvSpPr/>
      </dsp:nvSpPr>
      <dsp:spPr>
        <a:xfrm>
          <a:off x="6249573" y="1249093"/>
          <a:ext cx="1784807" cy="1665458"/>
        </a:xfrm>
        <a:prstGeom prst="roundRect">
          <a:avLst/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1323121"/>
                <a:satOff val="12119"/>
                <a:lumOff val="-10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樞紐</a:t>
          </a:r>
          <a:r>
            <a:rPr lang="en-US" alt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/>
          </a:r>
          <a:br>
            <a:rPr lang="en-US" alt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</a:br>
          <a:r>
            <a:rPr lang="zh-TW" sz="2400" b="1" kern="1200" cap="none" spc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linkClick xmlns:r="http://schemas.openxmlformats.org/officeDocument/2006/relationships" r:id="" action="ppaction://customshow?id=3&amp;return=true"/>
            </a:rPr>
            <a:t>分析表</a:t>
          </a:r>
          <a:endParaRPr lang="zh-TW" altLang="en-US" sz="24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6330874" y="1330394"/>
        <a:ext cx="1622205" cy="15028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DA960-1171-49EF-A950-045A7C1FFACC}">
      <dsp:nvSpPr>
        <dsp:cNvPr id="0" name=""/>
        <dsp:cNvSpPr/>
      </dsp:nvSpPr>
      <dsp:spPr>
        <a:xfrm>
          <a:off x="-4566441" y="-700167"/>
          <a:ext cx="5439679" cy="5439679"/>
        </a:xfrm>
        <a:prstGeom prst="blockArc">
          <a:avLst>
            <a:gd name="adj1" fmla="val 18900000"/>
            <a:gd name="adj2" fmla="val 2700000"/>
            <a:gd name="adj3" fmla="val 397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79B97-1A59-4200-B604-E868D4413D8A}">
      <dsp:nvSpPr>
        <dsp:cNvPr id="0" name=""/>
        <dsp:cNvSpPr/>
      </dsp:nvSpPr>
      <dsp:spPr>
        <a:xfrm>
          <a:off x="540595" y="403934"/>
          <a:ext cx="7270295" cy="8078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124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滑鼠符號意義</a:t>
          </a:r>
          <a:endParaRPr lang="zh-TW" altLang="en-US" sz="2400" kern="1200" dirty="0"/>
        </a:p>
      </dsp:txBody>
      <dsp:txXfrm>
        <a:off x="540595" y="403934"/>
        <a:ext cx="7270295" cy="807869"/>
      </dsp:txXfrm>
    </dsp:sp>
    <dsp:sp modelId="{DF29FAD3-749B-4671-8D64-9A9F7CDE09D1}">
      <dsp:nvSpPr>
        <dsp:cNvPr id="0" name=""/>
        <dsp:cNvSpPr/>
      </dsp:nvSpPr>
      <dsp:spPr>
        <a:xfrm>
          <a:off x="56688" y="302950"/>
          <a:ext cx="1009836" cy="100983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AE239-0E41-471A-9F8A-5DF3ECCC4285}">
      <dsp:nvSpPr>
        <dsp:cNvPr id="0" name=""/>
        <dsp:cNvSpPr/>
      </dsp:nvSpPr>
      <dsp:spPr>
        <a:xfrm>
          <a:off x="855267" y="1615738"/>
          <a:ext cx="6976635" cy="807869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124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選取範圍快速方式</a:t>
          </a:r>
          <a:endParaRPr lang="zh-TW" altLang="en-US" sz="2400" kern="1200" dirty="0"/>
        </a:p>
      </dsp:txBody>
      <dsp:txXfrm>
        <a:off x="855267" y="1615738"/>
        <a:ext cx="6976635" cy="807869"/>
      </dsp:txXfrm>
    </dsp:sp>
    <dsp:sp modelId="{40B912C7-DCDB-46F7-AC37-A0FE52DAB0FE}">
      <dsp:nvSpPr>
        <dsp:cNvPr id="0" name=""/>
        <dsp:cNvSpPr/>
      </dsp:nvSpPr>
      <dsp:spPr>
        <a:xfrm>
          <a:off x="350349" y="1514754"/>
          <a:ext cx="1009836" cy="100983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EED70-8BC1-46A1-B61C-B84671304AAA}">
      <dsp:nvSpPr>
        <dsp:cNvPr id="0" name=""/>
        <dsp:cNvSpPr/>
      </dsp:nvSpPr>
      <dsp:spPr>
        <a:xfrm>
          <a:off x="561606" y="2827541"/>
          <a:ext cx="7270295" cy="807869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124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選取值、公式、物件</a:t>
          </a:r>
          <a:endParaRPr lang="zh-TW" altLang="en-US" sz="2400" kern="1200" dirty="0"/>
        </a:p>
      </dsp:txBody>
      <dsp:txXfrm>
        <a:off x="561606" y="2827541"/>
        <a:ext cx="7270295" cy="807869"/>
      </dsp:txXfrm>
    </dsp:sp>
    <dsp:sp modelId="{48F5B45E-EE5B-401D-9BE7-AD915A1C2C2D}">
      <dsp:nvSpPr>
        <dsp:cNvPr id="0" name=""/>
        <dsp:cNvSpPr/>
      </dsp:nvSpPr>
      <dsp:spPr>
        <a:xfrm>
          <a:off x="56688" y="2726557"/>
          <a:ext cx="1009836" cy="100983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33C85-C793-4A93-870E-41B2C7F0E1AD}">
      <dsp:nvSpPr>
        <dsp:cNvPr id="0" name=""/>
        <dsp:cNvSpPr/>
      </dsp:nvSpPr>
      <dsp:spPr>
        <a:xfrm>
          <a:off x="-4553150" y="-698146"/>
          <a:ext cx="5423890" cy="5423890"/>
        </a:xfrm>
        <a:prstGeom prst="blockArc">
          <a:avLst>
            <a:gd name="adj1" fmla="val 18900000"/>
            <a:gd name="adj2" fmla="val 2700000"/>
            <a:gd name="adj3" fmla="val 39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8531D-788D-485D-9B7E-6CDB48968F9E}">
      <dsp:nvSpPr>
        <dsp:cNvPr id="0" name=""/>
        <dsp:cNvSpPr/>
      </dsp:nvSpPr>
      <dsp:spPr>
        <a:xfrm>
          <a:off x="559999" y="402759"/>
          <a:ext cx="7272088" cy="8055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381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複製與搬移資料</a:t>
          </a:r>
          <a:endParaRPr lang="zh-TW" altLang="en-US" sz="2400" kern="1200" dirty="0"/>
        </a:p>
      </dsp:txBody>
      <dsp:txXfrm>
        <a:off x="559999" y="402759"/>
        <a:ext cx="7272088" cy="805519"/>
      </dsp:txXfrm>
    </dsp:sp>
    <dsp:sp modelId="{CF9C8599-8188-4558-9FC5-6FAAE24B706C}">
      <dsp:nvSpPr>
        <dsp:cNvPr id="0" name=""/>
        <dsp:cNvSpPr/>
      </dsp:nvSpPr>
      <dsp:spPr>
        <a:xfrm>
          <a:off x="56550" y="302069"/>
          <a:ext cx="1006899" cy="10068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6A9FD-3639-4087-BADA-D98C07B7A1DB}">
      <dsp:nvSpPr>
        <dsp:cNvPr id="0" name=""/>
        <dsp:cNvSpPr/>
      </dsp:nvSpPr>
      <dsp:spPr>
        <a:xfrm>
          <a:off x="852805" y="1611038"/>
          <a:ext cx="6979282" cy="805519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3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smtClean="0"/>
            <a:t>複製格式、選擇性貼上</a:t>
          </a:r>
          <a:endParaRPr lang="zh-TW" altLang="en-US" sz="2400" kern="1200" dirty="0"/>
        </a:p>
      </dsp:txBody>
      <dsp:txXfrm>
        <a:off x="852805" y="1611038"/>
        <a:ext cx="6979282" cy="805519"/>
      </dsp:txXfrm>
    </dsp:sp>
    <dsp:sp modelId="{43C8FBF8-6A18-4FDD-B6BA-3F5413E8ECA3}">
      <dsp:nvSpPr>
        <dsp:cNvPr id="0" name=""/>
        <dsp:cNvSpPr/>
      </dsp:nvSpPr>
      <dsp:spPr>
        <a:xfrm>
          <a:off x="349356" y="1510348"/>
          <a:ext cx="1006899" cy="10068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3C758-9955-4123-A3A9-67D9E5198935}">
      <dsp:nvSpPr>
        <dsp:cNvPr id="0" name=""/>
        <dsp:cNvSpPr/>
      </dsp:nvSpPr>
      <dsp:spPr>
        <a:xfrm>
          <a:off x="559999" y="2819317"/>
          <a:ext cx="7272088" cy="805519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9381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範圍名稱的使用</a:t>
          </a:r>
          <a:endParaRPr lang="zh-TW" altLang="en-US" sz="2400" kern="1200" dirty="0"/>
        </a:p>
      </dsp:txBody>
      <dsp:txXfrm>
        <a:off x="559999" y="2819317"/>
        <a:ext cx="7272088" cy="805519"/>
      </dsp:txXfrm>
    </dsp:sp>
    <dsp:sp modelId="{BD2D12F2-F282-45F9-8E19-B392C56CC9DC}">
      <dsp:nvSpPr>
        <dsp:cNvPr id="0" name=""/>
        <dsp:cNvSpPr/>
      </dsp:nvSpPr>
      <dsp:spPr>
        <a:xfrm>
          <a:off x="56550" y="2718627"/>
          <a:ext cx="1006899" cy="10068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03A5-DF93-4690-BC87-75095CEA7368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D4510-2E9F-4B25-9F90-406DB5D72866}">
      <dsp:nvSpPr>
        <dsp:cNvPr id="0" name=""/>
        <dsp:cNvSpPr/>
      </dsp:nvSpPr>
      <dsp:spPr>
        <a:xfrm>
          <a:off x="550706" y="375172"/>
          <a:ext cx="7267919" cy="7507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字型、大小、色彩</a:t>
          </a:r>
          <a:endParaRPr lang="zh-TW" altLang="en-US" sz="2400" kern="1200" dirty="0"/>
        </a:p>
      </dsp:txBody>
      <dsp:txXfrm>
        <a:off x="550706" y="375172"/>
        <a:ext cx="7267919" cy="750735"/>
      </dsp:txXfrm>
    </dsp:sp>
    <dsp:sp modelId="{8E5804B0-E0D4-4359-9B89-F8F0AFF9B19A}">
      <dsp:nvSpPr>
        <dsp:cNvPr id="0" name=""/>
        <dsp:cNvSpPr/>
      </dsp:nvSpPr>
      <dsp:spPr>
        <a:xfrm>
          <a:off x="81497" y="281330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97920-70FA-4153-B3D1-C801CAA7557E}">
      <dsp:nvSpPr>
        <dsp:cNvPr id="0" name=""/>
        <dsp:cNvSpPr/>
      </dsp:nvSpPr>
      <dsp:spPr>
        <a:xfrm>
          <a:off x="981120" y="1501470"/>
          <a:ext cx="6837505" cy="750735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框線</a:t>
          </a:r>
          <a:r>
            <a:rPr lang="en-US" sz="2400" kern="1200" dirty="0" smtClean="0"/>
            <a:t>-</a:t>
          </a:r>
          <a:r>
            <a:rPr lang="zh-TW" sz="2400" kern="1200" dirty="0" smtClean="0"/>
            <a:t>繪製框線、繪製格線</a:t>
          </a:r>
          <a:endParaRPr lang="zh-TW" sz="2400" kern="1200" dirty="0"/>
        </a:p>
      </dsp:txBody>
      <dsp:txXfrm>
        <a:off x="981120" y="1501470"/>
        <a:ext cx="6837505" cy="750735"/>
      </dsp:txXfrm>
    </dsp:sp>
    <dsp:sp modelId="{665372FC-1418-44A3-ADDB-E0D334BCE53E}">
      <dsp:nvSpPr>
        <dsp:cNvPr id="0" name=""/>
        <dsp:cNvSpPr/>
      </dsp:nvSpPr>
      <dsp:spPr>
        <a:xfrm>
          <a:off x="511911" y="1407628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F7673-B6FE-475F-90E6-D9E42C48B941}">
      <dsp:nvSpPr>
        <dsp:cNvPr id="0" name=""/>
        <dsp:cNvSpPr/>
      </dsp:nvSpPr>
      <dsp:spPr>
        <a:xfrm>
          <a:off x="981120" y="2627768"/>
          <a:ext cx="6837505" cy="750735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對齊方式</a:t>
          </a:r>
          <a:endParaRPr lang="zh-TW" altLang="en-US" sz="2400" kern="1200" dirty="0"/>
        </a:p>
      </dsp:txBody>
      <dsp:txXfrm>
        <a:off x="981120" y="2627768"/>
        <a:ext cx="6837505" cy="750735"/>
      </dsp:txXfrm>
    </dsp:sp>
    <dsp:sp modelId="{47BD50FA-2135-4F78-8D9E-6706EC1225ED}">
      <dsp:nvSpPr>
        <dsp:cNvPr id="0" name=""/>
        <dsp:cNvSpPr/>
      </dsp:nvSpPr>
      <dsp:spPr>
        <a:xfrm>
          <a:off x="511911" y="2533927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84297-21A5-4B95-A32B-3C8605268A77}">
      <dsp:nvSpPr>
        <dsp:cNvPr id="0" name=""/>
        <dsp:cNvSpPr/>
      </dsp:nvSpPr>
      <dsp:spPr>
        <a:xfrm>
          <a:off x="550706" y="3754067"/>
          <a:ext cx="7267919" cy="750735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數值格式</a:t>
          </a:r>
          <a:endParaRPr lang="zh-TW" altLang="en-US" sz="2400" kern="1200" dirty="0"/>
        </a:p>
      </dsp:txBody>
      <dsp:txXfrm>
        <a:off x="550706" y="3754067"/>
        <a:ext cx="7267919" cy="750735"/>
      </dsp:txXfrm>
    </dsp:sp>
    <dsp:sp modelId="{94C76297-61EC-4FED-9F47-58BD2A5C9282}">
      <dsp:nvSpPr>
        <dsp:cNvPr id="0" name=""/>
        <dsp:cNvSpPr/>
      </dsp:nvSpPr>
      <dsp:spPr>
        <a:xfrm>
          <a:off x="81497" y="3660225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C51E5-369C-47F6-AB6D-FC17AC2C069A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72780-6D25-403F-9B2E-DFB69AC040E4}">
      <dsp:nvSpPr>
        <dsp:cNvPr id="0" name=""/>
        <dsp:cNvSpPr/>
      </dsp:nvSpPr>
      <dsp:spPr>
        <a:xfrm>
          <a:off x="459939" y="304900"/>
          <a:ext cx="7358686" cy="6101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資料範圍轉換為表格</a:t>
          </a:r>
          <a:endParaRPr lang="zh-TW" altLang="en-US" sz="2400" b="1" kern="1200" dirty="0"/>
        </a:p>
      </dsp:txBody>
      <dsp:txXfrm>
        <a:off x="459939" y="304900"/>
        <a:ext cx="7358686" cy="610192"/>
      </dsp:txXfrm>
    </dsp:sp>
    <dsp:sp modelId="{2C0C883F-2B97-4680-A4C0-98EE25AFED39}">
      <dsp:nvSpPr>
        <dsp:cNvPr id="0" name=""/>
        <dsp:cNvSpPr/>
      </dsp:nvSpPr>
      <dsp:spPr>
        <a:xfrm>
          <a:off x="78569" y="228626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8C85-FF17-47C1-9485-E7159DD6C157}">
      <dsp:nvSpPr>
        <dsp:cNvPr id="0" name=""/>
        <dsp:cNvSpPr/>
      </dsp:nvSpPr>
      <dsp:spPr>
        <a:xfrm>
          <a:off x="897185" y="1219896"/>
          <a:ext cx="6921440" cy="610192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表格樣式</a:t>
          </a:r>
          <a:endParaRPr lang="zh-TW" altLang="en-US" sz="2400" kern="1200" dirty="0"/>
        </a:p>
      </dsp:txBody>
      <dsp:txXfrm>
        <a:off x="897185" y="1219896"/>
        <a:ext cx="6921440" cy="610192"/>
      </dsp:txXfrm>
    </dsp:sp>
    <dsp:sp modelId="{929E3E05-0C6E-4E53-B143-35D84C47D11D}">
      <dsp:nvSpPr>
        <dsp:cNvPr id="0" name=""/>
        <dsp:cNvSpPr/>
      </dsp:nvSpPr>
      <dsp:spPr>
        <a:xfrm>
          <a:off x="515814" y="114362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0FD66-C335-4FF9-B883-E02822D28C87}">
      <dsp:nvSpPr>
        <dsp:cNvPr id="0" name=""/>
        <dsp:cNvSpPr/>
      </dsp:nvSpPr>
      <dsp:spPr>
        <a:xfrm>
          <a:off x="1031384" y="2134891"/>
          <a:ext cx="6787241" cy="610192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表格欄列增刪</a:t>
          </a:r>
          <a:endParaRPr lang="zh-TW" altLang="en-US" sz="2400" kern="1200" dirty="0"/>
        </a:p>
      </dsp:txBody>
      <dsp:txXfrm>
        <a:off x="1031384" y="2134891"/>
        <a:ext cx="6787241" cy="610192"/>
      </dsp:txXfrm>
    </dsp:sp>
    <dsp:sp modelId="{9124D9EB-05CA-41FD-97D7-A0E5153FA639}">
      <dsp:nvSpPr>
        <dsp:cNvPr id="0" name=""/>
        <dsp:cNvSpPr/>
      </dsp:nvSpPr>
      <dsp:spPr>
        <a:xfrm>
          <a:off x="650014" y="2058617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8D50D-E81B-41BB-A4DE-1F9C00FF4306}">
      <dsp:nvSpPr>
        <dsp:cNvPr id="0" name=""/>
        <dsp:cNvSpPr/>
      </dsp:nvSpPr>
      <dsp:spPr>
        <a:xfrm>
          <a:off x="897185" y="3049886"/>
          <a:ext cx="6921440" cy="610192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選取表格方法</a:t>
          </a:r>
          <a:endParaRPr lang="zh-TW" altLang="en-US" sz="2400" kern="1200" dirty="0"/>
        </a:p>
      </dsp:txBody>
      <dsp:txXfrm>
        <a:off x="897185" y="3049886"/>
        <a:ext cx="6921440" cy="610192"/>
      </dsp:txXfrm>
    </dsp:sp>
    <dsp:sp modelId="{B8FB4A6D-F59B-49C8-AEC4-E417AAAD2095}">
      <dsp:nvSpPr>
        <dsp:cNvPr id="0" name=""/>
        <dsp:cNvSpPr/>
      </dsp:nvSpPr>
      <dsp:spPr>
        <a:xfrm>
          <a:off x="515814" y="2973612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0AD67-F431-46DF-8EEA-15E7FD05BCE1}">
      <dsp:nvSpPr>
        <dsp:cNvPr id="0" name=""/>
        <dsp:cNvSpPr/>
      </dsp:nvSpPr>
      <dsp:spPr>
        <a:xfrm>
          <a:off x="459939" y="3964882"/>
          <a:ext cx="7358686" cy="61019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34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表格名稱與範圍調整</a:t>
          </a:r>
          <a:endParaRPr lang="zh-TW" altLang="en-US" sz="2400" kern="1200" dirty="0"/>
        </a:p>
      </dsp:txBody>
      <dsp:txXfrm>
        <a:off x="459939" y="3964882"/>
        <a:ext cx="7358686" cy="610192"/>
      </dsp:txXfrm>
    </dsp:sp>
    <dsp:sp modelId="{11F368D1-C6BC-4888-A301-1C623C65762D}">
      <dsp:nvSpPr>
        <dsp:cNvPr id="0" name=""/>
        <dsp:cNvSpPr/>
      </dsp:nvSpPr>
      <dsp:spPr>
        <a:xfrm>
          <a:off x="78569" y="3888608"/>
          <a:ext cx="762740" cy="76274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33C85-C793-4A93-870E-41B2C7F0E1AD}">
      <dsp:nvSpPr>
        <dsp:cNvPr id="0" name=""/>
        <dsp:cNvSpPr/>
      </dsp:nvSpPr>
      <dsp:spPr>
        <a:xfrm>
          <a:off x="-5517514" y="-844755"/>
          <a:ext cx="6569486" cy="6569486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8531D-788D-485D-9B7E-6CDB48968F9E}">
      <dsp:nvSpPr>
        <dsp:cNvPr id="0" name=""/>
        <dsp:cNvSpPr/>
      </dsp:nvSpPr>
      <dsp:spPr>
        <a:xfrm>
          <a:off x="550706" y="375172"/>
          <a:ext cx="7267919" cy="7507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smtClean="0"/>
            <a:t>建立樞紐分析表</a:t>
          </a:r>
          <a:endParaRPr lang="zh-TW" altLang="en-US" sz="2400" kern="1200" dirty="0"/>
        </a:p>
      </dsp:txBody>
      <dsp:txXfrm>
        <a:off x="550706" y="375172"/>
        <a:ext cx="7267919" cy="750735"/>
      </dsp:txXfrm>
    </dsp:sp>
    <dsp:sp modelId="{CF9C8599-8188-4558-9FC5-6FAAE24B706C}">
      <dsp:nvSpPr>
        <dsp:cNvPr id="0" name=""/>
        <dsp:cNvSpPr/>
      </dsp:nvSpPr>
      <dsp:spPr>
        <a:xfrm>
          <a:off x="81497" y="281330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35E23-8E96-4710-9B65-22AAFD3A5904}">
      <dsp:nvSpPr>
        <dsp:cNvPr id="0" name=""/>
        <dsp:cNvSpPr/>
      </dsp:nvSpPr>
      <dsp:spPr>
        <a:xfrm>
          <a:off x="981120" y="1501470"/>
          <a:ext cx="6837505" cy="750735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建立群組式樞紐分析</a:t>
          </a:r>
          <a:endParaRPr lang="zh-TW" altLang="en-US" sz="2400" kern="1200" dirty="0"/>
        </a:p>
      </dsp:txBody>
      <dsp:txXfrm>
        <a:off x="981120" y="1501470"/>
        <a:ext cx="6837505" cy="750735"/>
      </dsp:txXfrm>
    </dsp:sp>
    <dsp:sp modelId="{9B26077E-7947-424D-9C10-DCF54E3A4126}">
      <dsp:nvSpPr>
        <dsp:cNvPr id="0" name=""/>
        <dsp:cNvSpPr/>
      </dsp:nvSpPr>
      <dsp:spPr>
        <a:xfrm>
          <a:off x="511911" y="1407628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FDA7F-7669-4C6F-BB07-8B0E855EF46A}">
      <dsp:nvSpPr>
        <dsp:cNvPr id="0" name=""/>
        <dsp:cNvSpPr/>
      </dsp:nvSpPr>
      <dsp:spPr>
        <a:xfrm>
          <a:off x="981120" y="2627768"/>
          <a:ext cx="6837505" cy="750735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建立交叉分析篩選器</a:t>
          </a:r>
          <a:endParaRPr lang="zh-TW" altLang="en-US" sz="2400" kern="1200" dirty="0"/>
        </a:p>
      </dsp:txBody>
      <dsp:txXfrm>
        <a:off x="981120" y="2627768"/>
        <a:ext cx="6837505" cy="750735"/>
      </dsp:txXfrm>
    </dsp:sp>
    <dsp:sp modelId="{2F08AC85-2AD3-48C9-AE42-96A7D511F2BF}">
      <dsp:nvSpPr>
        <dsp:cNvPr id="0" name=""/>
        <dsp:cNvSpPr/>
      </dsp:nvSpPr>
      <dsp:spPr>
        <a:xfrm>
          <a:off x="511911" y="2533927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D50D4-6FD4-4EE0-9183-1227717962B5}">
      <dsp:nvSpPr>
        <dsp:cNvPr id="0" name=""/>
        <dsp:cNvSpPr/>
      </dsp:nvSpPr>
      <dsp:spPr>
        <a:xfrm>
          <a:off x="550706" y="3754067"/>
          <a:ext cx="7267919" cy="750735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589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建立時間表</a:t>
          </a:r>
          <a:endParaRPr lang="zh-TW" altLang="en-US" sz="2400" kern="1200" dirty="0"/>
        </a:p>
      </dsp:txBody>
      <dsp:txXfrm>
        <a:off x="550706" y="3754067"/>
        <a:ext cx="7267919" cy="750735"/>
      </dsp:txXfrm>
    </dsp:sp>
    <dsp:sp modelId="{D81C96E6-EE57-43BD-BEC7-5D88D11B1F13}">
      <dsp:nvSpPr>
        <dsp:cNvPr id="0" name=""/>
        <dsp:cNvSpPr/>
      </dsp:nvSpPr>
      <dsp:spPr>
        <a:xfrm>
          <a:off x="81497" y="3660225"/>
          <a:ext cx="938419" cy="9384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4C75D-616F-4D79-9AA8-44E231D42A99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4B40F-A905-4E8A-8498-218365039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752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重點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anchor="b">
            <a:noAutofit/>
          </a:bodyPr>
          <a:lstStyle>
            <a:lvl1pPr algn="ctr">
              <a:defRPr sz="5800" b="1" cap="none" spc="0" baseline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華康新特黑體" panose="02010609010101010101" pitchFamily="49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5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技術分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800" b="1" cap="none" spc="0" dirty="0">
                <a:ln w="28575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/>
                <a:latin typeface="華康新特黑體" panose="02010609010101010101" pitchFamily="49" charset="-120"/>
                <a:ea typeface="華康新特黑體" panose="02010609010101010101" pitchFamily="49" charset="-120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8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學習資源 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2" y="47096"/>
            <a:ext cx="4732867" cy="23876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kumimoji="0" lang="en-US" sz="5800" b="0" i="0" u="none" strike="noStrike" kern="1200" cap="none" spc="0" normalizeH="0" baseline="0" dirty="0">
                <a:ln w="0"/>
                <a:gradFill flip="none" rotWithShape="1">
                  <a:gsLst>
                    <a:gs pos="0">
                      <a:srgbClr val="B22600">
                        <a:lumMod val="67000"/>
                      </a:srgbClr>
                    </a:gs>
                    <a:gs pos="48000">
                      <a:srgbClr val="B22600">
                        <a:lumMod val="97000"/>
                        <a:lumOff val="3000"/>
                      </a:srgbClr>
                    </a:gs>
                    <a:gs pos="100000">
                      <a:srgbClr val="B22600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新特黑體" panose="02010609010101010101" pitchFamily="49" charset="-120"/>
                <a:ea typeface="華康新特黑體" panose="02010609010101010101" pitchFamily="49" charset="-120"/>
                <a:cs typeface="+mj-cs"/>
              </a:defRPr>
            </a:lvl1pPr>
          </a:lstStyle>
          <a:p>
            <a:pPr lvl="0" algn="ctr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532" y="2780772"/>
            <a:ext cx="369146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none" spc="5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55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3665"/>
            <a:ext cx="7886700" cy="1047650"/>
          </a:xfrm>
        </p:spPr>
        <p:txBody>
          <a:bodyPr/>
          <a:lstStyle>
            <a:lvl1pPr algn="ctr">
              <a:defRPr baseline="0">
                <a:solidFill>
                  <a:srgbClr val="800000"/>
                </a:solidFill>
                <a:latin typeface="Times New Roman" panose="02020603050405020304" pitchFamily="18" charset="0"/>
                <a:ea typeface="華康儷中黑" panose="020B0509000000000000" pitchFamily="49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cxnSp>
        <p:nvCxnSpPr>
          <p:cNvPr id="4" name="直線接點 3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 userDrawn="1"/>
        </p:nvCxnSpPr>
        <p:spPr>
          <a:xfrm>
            <a:off x="611560" y="1412776"/>
            <a:ext cx="79928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8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4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aseline="0" dirty="0">
                <a:solidFill>
                  <a:srgbClr val="800000"/>
                </a:solidFill>
                <a:latin typeface="Times New Roman" panose="02020603050405020304" pitchFamily="18" charset="0"/>
              </a:defRPr>
            </a:lvl1pPr>
          </a:lstStyle>
          <a:p>
            <a:pPr lvl="0" algn="ctr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296538"/>
            <a:ext cx="7886700" cy="4880426"/>
          </a:xfrm>
        </p:spPr>
        <p:txBody>
          <a:bodyPr/>
          <a:lstStyle>
            <a:lvl1pPr marL="355600" indent="-355600">
              <a:buClr>
                <a:srgbClr val="BD0F0B"/>
              </a:buClr>
              <a:buSzPct val="80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1pPr>
            <a:lvl2pPr marL="685800" indent="-228600">
              <a:buClr>
                <a:schemeClr val="bg2">
                  <a:lumMod val="10000"/>
                </a:schemeClr>
              </a:buClr>
              <a:buSzPct val="85000"/>
              <a:buFont typeface="Wingdings" panose="05000000000000000000" pitchFamily="2" charset="2"/>
              <a:buChar char="u"/>
              <a:defRPr>
                <a:solidFill>
                  <a:schemeClr val="accent5">
                    <a:lumMod val="50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2pPr>
            <a:lvl3pPr marL="1143000" indent="-228600">
              <a:buClr>
                <a:schemeClr val="accent2"/>
              </a:buClr>
              <a:buSzPct val="85000"/>
              <a:buFont typeface="Wingdings" panose="05000000000000000000" pitchFamily="2" charset="2"/>
              <a:buChar char="l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華康儷中黑" panose="020B0509000000000000" pitchFamily="49" charset="-120"/>
                <a:ea typeface="華康儷中黑" panose="020B0509000000000000" pitchFamily="49" charset="-120"/>
              </a:defRPr>
            </a:lvl3pPr>
            <a:lvl4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4pPr>
            <a:lvl5pPr>
              <a:defRPr>
                <a:latin typeface="華康儷中黑" panose="020B0509000000000000" pitchFamily="49" charset="-120"/>
                <a:ea typeface="華康儷中黑" panose="020B0509000000000000" pitchFamily="49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8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31D-1EC9-475B-8B84-3E94A57A12D8}" type="datetimeFigureOut">
              <a:rPr lang="zh-TW" altLang="en-US" smtClean="0"/>
              <a:t>2017/8/28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CA42-8821-4A96-9640-BBFBCC37B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65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華康儷中黑" panose="020B0509000000000000" pitchFamily="49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技術分析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楊明玉 老師</a:t>
            </a:r>
            <a:endParaRPr 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1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zh-TW" altLang="en-US" dirty="0"/>
              <a:t>範圍名稱的使用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7" y="1205873"/>
            <a:ext cx="6524625" cy="453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754" y="1241423"/>
            <a:ext cx="3505226" cy="23812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15154" y="1205873"/>
            <a:ext cx="3631325" cy="273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73993" y="2361253"/>
            <a:ext cx="6103007" cy="34188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79"/>
          <a:stretch/>
        </p:blipFill>
        <p:spPr>
          <a:xfrm>
            <a:off x="1866491" y="3511928"/>
            <a:ext cx="7087089" cy="172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6" y="4235313"/>
            <a:ext cx="2270534" cy="234135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76493" y="4702503"/>
            <a:ext cx="1207667" cy="35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174593" y="2749550"/>
            <a:ext cx="1232557" cy="3882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3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dirty="0" smtClean="0"/>
              <a:t>儲存格格式</a:t>
            </a:r>
            <a:endParaRPr lang="zh-TW" altLang="zh-TW" dirty="0">
              <a:effectLst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094716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5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E503A5-DF93-4690-BC87-75095CEA7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DE503A5-DF93-4690-BC87-75095CEA73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ADE503A5-DF93-4690-BC87-75095CEA7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ADE503A5-DF93-4690-BC87-75095CEA7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5804B0-E0D4-4359-9B89-F8F0AFF9B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E5804B0-E0D4-4359-9B89-F8F0AFF9B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8E5804B0-E0D4-4359-9B89-F8F0AFF9B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8E5804B0-E0D4-4359-9B89-F8F0AFF9B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ED4510-2E9F-4B25-9F90-406DB5D72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1ED4510-2E9F-4B25-9F90-406DB5D728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11ED4510-2E9F-4B25-9F90-406DB5D72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11ED4510-2E9F-4B25-9F90-406DB5D72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5372FC-1418-44A3-ADDB-E0D334BCE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65372FC-1418-44A3-ADDB-E0D334BCE5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665372FC-1418-44A3-ADDB-E0D334BCE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665372FC-1418-44A3-ADDB-E0D334BCE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97920-70FA-4153-B3D1-C801CAA75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B3C97920-70FA-4153-B3D1-C801CAA75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B3C97920-70FA-4153-B3D1-C801CAA75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B3C97920-70FA-4153-B3D1-C801CAA75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BD50FA-2135-4F78-8D9E-6706EC122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47BD50FA-2135-4F78-8D9E-6706EC122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47BD50FA-2135-4F78-8D9E-6706EC122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47BD50FA-2135-4F78-8D9E-6706EC122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FF7673-B6FE-475F-90E6-D9E42C48B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DFF7673-B6FE-475F-90E6-D9E42C48B9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4DFF7673-B6FE-475F-90E6-D9E42C48B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4DFF7673-B6FE-475F-90E6-D9E42C48B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C76297-61EC-4FED-9F47-58BD2A5C9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94C76297-61EC-4FED-9F47-58BD2A5C9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94C76297-61EC-4FED-9F47-58BD2A5C9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94C76297-61EC-4FED-9F47-58BD2A5C9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084297-21A5-4B95-A32B-3C8605268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0A084297-21A5-4B95-A32B-3C8605268A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0A084297-21A5-4B95-A32B-3C8605268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0A084297-21A5-4B95-A32B-3C8605268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數值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73" y="2721914"/>
            <a:ext cx="4093653" cy="39260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zh-TW" altLang="zh-TW" dirty="0"/>
              <a:t>儲存格格式</a:t>
            </a:r>
            <a:endParaRPr lang="zh-TW" altLang="en-US" dirty="0"/>
          </a:p>
        </p:txBody>
      </p:sp>
      <p:pic>
        <p:nvPicPr>
          <p:cNvPr id="10" name="對齊方式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47" y="2728768"/>
            <a:ext cx="4093653" cy="3926033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" y="1162243"/>
            <a:ext cx="8346139" cy="1443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矩形-字型"/>
          <p:cNvSpPr/>
          <p:nvPr/>
        </p:nvSpPr>
        <p:spPr>
          <a:xfrm>
            <a:off x="1237155" y="1701800"/>
            <a:ext cx="2217683" cy="888124"/>
          </a:xfrm>
          <a:prstGeom prst="rect">
            <a:avLst/>
          </a:prstGeom>
          <a:solidFill>
            <a:schemeClr val="bg2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-對齊"/>
          <p:cNvSpPr/>
          <p:nvPr/>
        </p:nvSpPr>
        <p:spPr>
          <a:xfrm>
            <a:off x="3533662" y="1701800"/>
            <a:ext cx="2217683" cy="888124"/>
          </a:xfrm>
          <a:prstGeom prst="rect">
            <a:avLst/>
          </a:prstGeom>
          <a:solidFill>
            <a:schemeClr val="bg2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-數值"/>
          <p:cNvSpPr/>
          <p:nvPr/>
        </p:nvSpPr>
        <p:spPr>
          <a:xfrm>
            <a:off x="5814404" y="1695450"/>
            <a:ext cx="1495541" cy="910744"/>
          </a:xfrm>
          <a:prstGeom prst="rect">
            <a:avLst/>
          </a:prstGeom>
          <a:solidFill>
            <a:schemeClr val="bg2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字型外框"/>
          <p:cNvGrpSpPr/>
          <p:nvPr/>
        </p:nvGrpSpPr>
        <p:grpSpPr>
          <a:xfrm>
            <a:off x="440247" y="2728768"/>
            <a:ext cx="8265603" cy="3926033"/>
            <a:chOff x="440247" y="2728768"/>
            <a:chExt cx="8265603" cy="3926033"/>
          </a:xfrm>
        </p:grpSpPr>
        <p:pic>
          <p:nvPicPr>
            <p:cNvPr id="9" name="字型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7" y="2728768"/>
              <a:ext cx="4093653" cy="3926033"/>
            </a:xfrm>
            <a:prstGeom prst="rect">
              <a:avLst/>
            </a:prstGeom>
          </p:spPr>
        </p:pic>
        <p:pic>
          <p:nvPicPr>
            <p:cNvPr id="12" name="外框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197" y="2728768"/>
              <a:ext cx="4093653" cy="3926033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1630" y="2721914"/>
            <a:ext cx="8390784" cy="397317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5" grpId="2" animBg="1"/>
      <p:bldP spid="16" grpId="0" animBg="1"/>
      <p:bldP spid="4" grpId="1" animBg="1"/>
      <p:bldP spid="4" grpId="2" animBg="1"/>
      <p:bldP spid="4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Excel</a:t>
            </a:r>
            <a:r>
              <a:rPr lang="zh-TW" altLang="zh-TW" dirty="0" smtClean="0"/>
              <a:t>表格</a:t>
            </a:r>
            <a:endParaRPr lang="zh-TW" altLang="zh-TW" dirty="0">
              <a:effectLst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231754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8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AC51E5-369C-47F6-AB6D-FC17AC2C0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3AC51E5-369C-47F6-AB6D-FC17AC2C0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3AC51E5-369C-47F6-AB6D-FC17AC2C0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C3AC51E5-369C-47F6-AB6D-FC17AC2C0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0C883F-2B97-4680-A4C0-98EE25AFE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C0C883F-2B97-4680-A4C0-98EE25AFED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2C0C883F-2B97-4680-A4C0-98EE25AFE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2C0C883F-2B97-4680-A4C0-98EE25AFE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72780-6D25-403F-9B2E-DFB69AC04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1772780-6D25-403F-9B2E-DFB69AC04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11772780-6D25-403F-9B2E-DFB69AC04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11772780-6D25-403F-9B2E-DFB69AC04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9E3E05-0C6E-4E53-B143-35D84C47D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29E3E05-0C6E-4E53-B143-35D84C47D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929E3E05-0C6E-4E53-B143-35D84C47D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929E3E05-0C6E-4E53-B143-35D84C47D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D38C85-FF17-47C1-9485-E7159DD6C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2D38C85-FF17-47C1-9485-E7159DD6C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32D38C85-FF17-47C1-9485-E7159DD6C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32D38C85-FF17-47C1-9485-E7159DD6C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24D9EB-05CA-41FD-97D7-A0E5153FA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9124D9EB-05CA-41FD-97D7-A0E5153FA6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9124D9EB-05CA-41FD-97D7-A0E5153FA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9124D9EB-05CA-41FD-97D7-A0E5153FA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F0FD66-C335-4FF9-B883-E02822D28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CF0FD66-C335-4FF9-B883-E02822D28C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3CF0FD66-C335-4FF9-B883-E02822D28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3CF0FD66-C335-4FF9-B883-E02822D28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FB4A6D-F59B-49C8-AEC4-E417AAAD2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B8FB4A6D-F59B-49C8-AEC4-E417AAAD2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B8FB4A6D-F59B-49C8-AEC4-E417AAAD2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B8FB4A6D-F59B-49C8-AEC4-E417AAAD2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D8D50D-E81B-41BB-A4DE-1F9C00FF4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49D8D50D-E81B-41BB-A4DE-1F9C00FF43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49D8D50D-E81B-41BB-A4DE-1F9C00FF4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49D8D50D-E81B-41BB-A4DE-1F9C00FF4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F368D1-C6BC-4888-A301-1C623C657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11F368D1-C6BC-4888-A301-1C623C657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11F368D1-C6BC-4888-A301-1C623C657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11F368D1-C6BC-4888-A301-1C623C657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00AD67-F431-46DF-8EEA-15E7FD05B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3700AD67-F431-46DF-8EEA-15E7FD05B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3700AD67-F431-46DF-8EEA-15E7FD05B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3700AD67-F431-46DF-8EEA-15E7FD05B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Excel</a:t>
            </a:r>
            <a:r>
              <a:rPr lang="zh-TW" altLang="zh-TW" dirty="0"/>
              <a:t>表格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105469"/>
            <a:ext cx="7886700" cy="3250545"/>
          </a:xfr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3302570"/>
            <a:ext cx="7943850" cy="32393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3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dirty="0" smtClean="0"/>
              <a:t>樞紐</a:t>
            </a:r>
            <a:r>
              <a:rPr lang="zh-TW" altLang="zh-TW" dirty="0"/>
              <a:t>分析表</a:t>
            </a:r>
            <a:endParaRPr lang="zh-TW" altLang="zh-TW" dirty="0">
              <a:effectLst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744466"/>
              </p:ext>
            </p:extLst>
          </p:nvPr>
        </p:nvGraphicFramePr>
        <p:xfrm>
          <a:off x="628650" y="1296988"/>
          <a:ext cx="7886700" cy="48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1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26077E-7947-424D-9C10-DCF54E3A4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B26077E-7947-424D-9C10-DCF54E3A4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9B26077E-7947-424D-9C10-DCF54E3A4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9B26077E-7947-424D-9C10-DCF54E3A4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035E23-8E96-4710-9B65-22AAFD3A5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A035E23-8E96-4710-9B65-22AAFD3A5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0A035E23-8E96-4710-9B65-22AAFD3A5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0A035E23-8E96-4710-9B65-22AAFD3A5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08AC85-2AD3-48C9-AE42-96A7D511F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2F08AC85-2AD3-48C9-AE42-96A7D511F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2F08AC85-2AD3-48C9-AE42-96A7D511F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2F08AC85-2AD3-48C9-AE42-96A7D511F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DFDA7F-7669-4C6F-BB07-8B0E855EF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F5DFDA7F-7669-4C6F-BB07-8B0E855EF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F5DFDA7F-7669-4C6F-BB07-8B0E855EF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F5DFDA7F-7669-4C6F-BB07-8B0E855EF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1C96E6-EE57-43BD-BEC7-5D88D11B1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D81C96E6-EE57-43BD-BEC7-5D88D11B1F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D81C96E6-EE57-43BD-BEC7-5D88D11B1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D81C96E6-EE57-43BD-BEC7-5D88D11B1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0D50D4-6FD4-4EE0-9183-122771796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E0D50D4-6FD4-4EE0-9183-1227717962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2E0D50D4-6FD4-4EE0-9183-122771796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2E0D50D4-6FD4-4EE0-9183-122771796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群組式樞紐分析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" y="1219200"/>
            <a:ext cx="7470433" cy="5014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7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交叉分析篩選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2297"/>
            <a:ext cx="7886700" cy="2688057"/>
          </a:xfr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8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 smtClean="0"/>
              <a:t>時間表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589909"/>
            <a:ext cx="7861879" cy="4069912"/>
          </a:xfr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15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Excel</a:t>
            </a:r>
            <a:r>
              <a:rPr lang="zh-TW" altLang="en-US" smtClean="0"/>
              <a:t>操作複習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376725"/>
              </p:ext>
            </p:extLst>
          </p:nvPr>
        </p:nvGraphicFramePr>
        <p:xfrm>
          <a:off x="628651" y="1601279"/>
          <a:ext cx="8037128" cy="4163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37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29B61E-DC93-412E-82A8-E807F996A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D29B61E-DC93-412E-82A8-E807F996A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A4866F-AED5-4018-A614-47B4A0F6C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2A4866F-AED5-4018-A614-47B4A0F6C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802730-886B-4400-B1FF-53EC17D97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7802730-886B-4400-B1FF-53EC17D978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75FBE3-0D59-49AA-AB44-CFA902787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375FBE3-0D59-49AA-AB44-CFA9027871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E7EA01-EBBB-48D6-9876-D0B17E02A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7E7EA01-EBBB-48D6-9876-D0B17E02A0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dirty="0" smtClean="0"/>
              <a:t>基本操作與觀念</a:t>
            </a:r>
            <a:r>
              <a:rPr lang="en-US" altLang="zh-TW" dirty="0" smtClean="0"/>
              <a:t>(I)</a:t>
            </a:r>
            <a:endParaRPr lang="zh-TW" altLang="zh-TW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130438"/>
              </p:ext>
            </p:extLst>
          </p:nvPr>
        </p:nvGraphicFramePr>
        <p:xfrm>
          <a:off x="628650" y="1263123"/>
          <a:ext cx="7886700" cy="4039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3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0DA960-1171-49EF-A950-045A7C1F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C0DA960-1171-49EF-A950-045A7C1FF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C0DA960-1171-49EF-A950-045A7C1F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7C0DA960-1171-49EF-A950-045A7C1F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29FAD3-749B-4671-8D64-9A9F7CDE0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F29FAD3-749B-4671-8D64-9A9F7CDE0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DF29FAD3-749B-4671-8D64-9A9F7CDE0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DF29FAD3-749B-4671-8D64-9A9F7CDE0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E79B97-1A59-4200-B604-E868D4413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4E79B97-1A59-4200-B604-E868D4413D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4E79B97-1A59-4200-B604-E868D4413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74E79B97-1A59-4200-B604-E868D4413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B912C7-DCDB-46F7-AC37-A0FE52DAB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0B912C7-DCDB-46F7-AC37-A0FE52DAB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40B912C7-DCDB-46F7-AC37-A0FE52DAB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40B912C7-DCDB-46F7-AC37-A0FE52DAB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7AE239-0E41-471A-9F8A-5DF3ECCC4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8A7AE239-0E41-471A-9F8A-5DF3ECCC4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8A7AE239-0E41-471A-9F8A-5DF3ECCC4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8A7AE239-0E41-471A-9F8A-5DF3ECCC4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F5B45E-EE5B-401D-9BE7-AD915A1C2C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8F5B45E-EE5B-401D-9BE7-AD915A1C2C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48F5B45E-EE5B-401D-9BE7-AD915A1C2C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8F5B45E-EE5B-401D-9BE7-AD915A1C2C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6EED70-8BC1-46A1-B61C-B84671304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46EED70-8BC1-46A1-B61C-B84671304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346EED70-8BC1-46A1-B61C-B84671304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346EED70-8BC1-46A1-B61C-B84671304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滑鼠符號</a:t>
            </a:r>
            <a:r>
              <a:rPr lang="zh-TW" altLang="en-US" dirty="0" smtClean="0"/>
              <a:t>意義</a:t>
            </a:r>
            <a:endParaRPr lang="zh-TW" altLang="en-US" dirty="0"/>
          </a:p>
        </p:txBody>
      </p:sp>
      <p:pic>
        <p:nvPicPr>
          <p:cNvPr id="10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7F7FFF"/>
              </a:clrFrom>
              <a:clrTo>
                <a:srgbClr val="7F7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971" y="1105469"/>
            <a:ext cx="5946050" cy="539774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直線接點 2"/>
          <p:cNvCxnSpPr/>
          <p:nvPr/>
        </p:nvCxnSpPr>
        <p:spPr>
          <a:xfrm>
            <a:off x="1802606" y="3455193"/>
            <a:ext cx="9620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831181" y="3731419"/>
            <a:ext cx="9620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zh-TW" altLang="zh-TW" dirty="0" smtClean="0"/>
              <a:t>選取範圍快速方式</a:t>
            </a:r>
            <a:endParaRPr lang="zh-TW" altLang="en-US" dirty="0"/>
          </a:p>
        </p:txBody>
      </p:sp>
      <p:pic>
        <p:nvPicPr>
          <p:cNvPr id="12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145" y="1189552"/>
            <a:ext cx="6875841" cy="514188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6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選取值、公式、</a:t>
            </a:r>
            <a:r>
              <a:rPr lang="zh-TW" altLang="en-US" dirty="0" smtClean="0"/>
              <a:t>物件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" y="1228671"/>
            <a:ext cx="6480784" cy="487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7" y="2564696"/>
            <a:ext cx="2362217" cy="36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選取值、公式、物件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69" y="1296988"/>
            <a:ext cx="6491862" cy="487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5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zh-TW" altLang="zh-TW" dirty="0" smtClean="0"/>
              <a:t>基本操作與觀念</a:t>
            </a:r>
            <a:r>
              <a:rPr lang="en-US" altLang="zh-TW" dirty="0" smtClean="0"/>
              <a:t>(II)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125529"/>
              </p:ext>
            </p:extLst>
          </p:nvPr>
        </p:nvGraphicFramePr>
        <p:xfrm>
          <a:off x="628650" y="1192924"/>
          <a:ext cx="7886700" cy="402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8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AA533C85-C793-4A93-870E-41B2C7F0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CF9C8599-8188-4558-9FC5-6FAAE24B7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B8B8531D-788D-485D-9B7E-6CDB48968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C8FBF8-6A18-4FDD-B6BA-3F5413E8E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3C8FBF8-6A18-4FDD-B6BA-3F5413E8EC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43C8FBF8-6A18-4FDD-B6BA-3F5413E8E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43C8FBF8-6A18-4FDD-B6BA-3F5413E8E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36A9FD-3639-4087-BADA-D98C07B7A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A036A9FD-3639-4087-BADA-D98C07B7A1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A036A9FD-3639-4087-BADA-D98C07B7A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A036A9FD-3639-4087-BADA-D98C07B7A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2D12F2-F282-45F9-8E19-B392C56CC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BD2D12F2-F282-45F9-8E19-B392C56CC9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BD2D12F2-F282-45F9-8E19-B392C56CC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BD2D12F2-F282-45F9-8E19-B392C56CC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73C758-9955-4123-A3A9-67D9E519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8573C758-9955-4123-A3A9-67D9E51989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8573C758-9955-4123-A3A9-67D9E519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8573C758-9955-4123-A3A9-67D9E519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 smtClean="0"/>
              <a:t>複製搬移資料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39"/>
          <a:stretch/>
        </p:blipFill>
        <p:spPr>
          <a:xfrm>
            <a:off x="555388" y="1639613"/>
            <a:ext cx="7959962" cy="376817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67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大Excel">
  <a:themeElements>
    <a:clrScheme name="自訂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FFFFFF"/>
      </a:hlink>
      <a:folHlink>
        <a:srgbClr val="96A9A9"/>
      </a:folHlink>
    </a:clrScheme>
    <a:fontScheme name="空大Excel">
      <a:majorFont>
        <a:latin typeface="Times New Roman"/>
        <a:ea typeface="華康儷中黑"/>
        <a:cs typeface=""/>
      </a:majorFont>
      <a:minorFont>
        <a:latin typeface="Times New Roman"/>
        <a:ea typeface="華康儷中黑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空大Excel" id="{C41309DE-1426-401B-B319-416CDAE6D7C4}" vid="{DCC61ADC-FAED-4604-91F8-9198431F9BB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157</Words>
  <Application>Microsoft Office PowerPoint</Application>
  <PresentationFormat>如螢幕大小 (4:3)</PresentationFormat>
  <Paragraphs>43</Paragraphs>
  <Slides>18</Slides>
  <Notes>1</Notes>
  <HiddenSlides>16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  <vt:variant>
        <vt:lpstr>自訂放映</vt:lpstr>
      </vt:variant>
      <vt:variant>
        <vt:i4>4</vt:i4>
      </vt:variant>
    </vt:vector>
  </HeadingPairs>
  <TitlesOfParts>
    <vt:vector size="30" baseType="lpstr">
      <vt:lpstr>華康新特黑體</vt:lpstr>
      <vt:lpstr>華康儷中黑</vt:lpstr>
      <vt:lpstr>新細明體</vt:lpstr>
      <vt:lpstr>Arial</vt:lpstr>
      <vt:lpstr>Calibri</vt:lpstr>
      <vt:lpstr>Times New Roman</vt:lpstr>
      <vt:lpstr>Wingdings</vt:lpstr>
      <vt:lpstr>空大Excel</vt:lpstr>
      <vt:lpstr>技術分析</vt:lpstr>
      <vt:lpstr>Excel操作複習</vt:lpstr>
      <vt:lpstr>基本操作與觀念(I)</vt:lpstr>
      <vt:lpstr>滑鼠符號意義</vt:lpstr>
      <vt:lpstr>選取範圍快速方式</vt:lpstr>
      <vt:lpstr>選取值、公式、物件</vt:lpstr>
      <vt:lpstr>選取值、公式、物件</vt:lpstr>
      <vt:lpstr>基本操作與觀念(II)</vt:lpstr>
      <vt:lpstr>複製搬移資料</vt:lpstr>
      <vt:lpstr>範圍名稱的使用</vt:lpstr>
      <vt:lpstr>儲存格格式</vt:lpstr>
      <vt:lpstr>儲存格格式</vt:lpstr>
      <vt:lpstr>Excel表格</vt:lpstr>
      <vt:lpstr>Excel表格</vt:lpstr>
      <vt:lpstr>樞紐分析表</vt:lpstr>
      <vt:lpstr>群組式樞紐分析</vt:lpstr>
      <vt:lpstr>交叉分析篩選器</vt:lpstr>
      <vt:lpstr>時間表</vt:lpstr>
      <vt:lpstr>操作</vt:lpstr>
      <vt:lpstr>格式</vt:lpstr>
      <vt:lpstr>表格</vt:lpstr>
      <vt:lpstr>樞紐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95</cp:revision>
  <dcterms:created xsi:type="dcterms:W3CDTF">2017-03-24T06:56:54Z</dcterms:created>
  <dcterms:modified xsi:type="dcterms:W3CDTF">2017-08-28T10:47:49Z</dcterms:modified>
</cp:coreProperties>
</file>